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e4ef9f100347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930f870a434c32"/>
  </p:sldMasterIdLst>
  <p:sldIdLst>
    <p:sldId xmlns:r="http://schemas.openxmlformats.org/officeDocument/2006/relationships" id="256" r:id="R7d67dae30b2a4f49"/>
    <p:sldId xmlns:r="http://schemas.openxmlformats.org/officeDocument/2006/relationships" id="257" r:id="R940b2c5e08a44778"/>
    <p:sldId xmlns:r="http://schemas.openxmlformats.org/officeDocument/2006/relationships" id="258" r:id="R0c9e01f9b97240c0"/>
    <p:sldId xmlns:r="http://schemas.openxmlformats.org/officeDocument/2006/relationships" id="259" r:id="R8bb55c8d49b14fbd"/>
    <p:sldId xmlns:r="http://schemas.openxmlformats.org/officeDocument/2006/relationships" id="260" r:id="Ra9676d7204c04aa3"/>
    <p:sldId xmlns:r="http://schemas.openxmlformats.org/officeDocument/2006/relationships" id="261" r:id="Rd80b211eb37b4b68"/>
    <p:sldId xmlns:r="http://schemas.openxmlformats.org/officeDocument/2006/relationships" id="262" r:id="R6880dbff618f48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930f870a434c32" /><Relationship Type="http://schemas.openxmlformats.org/officeDocument/2006/relationships/slide" Target="/ppt/slides/slide1.xml" Id="R7d67dae30b2a4f49" /><Relationship Type="http://schemas.openxmlformats.org/officeDocument/2006/relationships/slide" Target="/ppt/slides/slide2.xml" Id="R940b2c5e08a44778" /><Relationship Type="http://schemas.openxmlformats.org/officeDocument/2006/relationships/slide" Target="/ppt/slides/slide3.xml" Id="R0c9e01f9b97240c0" /><Relationship Type="http://schemas.openxmlformats.org/officeDocument/2006/relationships/slide" Target="/ppt/slides/slide4.xml" Id="R8bb55c8d49b14fbd" /><Relationship Type="http://schemas.openxmlformats.org/officeDocument/2006/relationships/slide" Target="/ppt/slides/slide5.xml" Id="Ra9676d7204c04aa3" /><Relationship Type="http://schemas.openxmlformats.org/officeDocument/2006/relationships/slide" Target="/ppt/slides/slide6.xml" Id="Rd80b211eb37b4b68" /><Relationship Type="http://schemas.openxmlformats.org/officeDocument/2006/relationships/slide" Target="/ppt/slides/slide7.xml" Id="R6880dbff618f48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0f3a40470346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79f2872714f0d" /><Relationship Type="http://schemas.openxmlformats.org/officeDocument/2006/relationships/theme" Target="/ppt/slideMasters/theme/theme1.xml" Id="Rb268c008cfbe49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779f2872714f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835ae653443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144ac0ac14a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504f1404342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fb739c5ee4a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ce5ed639f42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8606ee85748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08bbf77374f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DRONNINGENSGATE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DRONNINGENSGATE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DRONNINGENSGATE 10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DRONNINGENSGATE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DRONNINGENSGATE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DRONNINGENSGATE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1 766 526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553 351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198 008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−4 625 144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16 190 074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DRONNINGENSGATE 10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DRONNINGENSGATE 10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DRONNINGENSGATE 10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Dronningens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1530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979 925 611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DRONNINGENSGATE 10 AS</a:t>
            </a:r>
          </a:p>
        </p:txBody>
      </p:sp>
    </p:spTree>
  </p:cSld>
  <p:clrMapOvr>
    <a:masterClrMapping xmlns:a="http://schemas.openxmlformats.org/drawingml/2006/main"/>
  </p:clrMapOvr>
</p:sld>
</file>