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68860bb8b34f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968b80c16a497f"/>
  </p:sldMasterIdLst>
  <p:sldIdLst>
    <p:sldId xmlns:r="http://schemas.openxmlformats.org/officeDocument/2006/relationships" id="256" r:id="R7fbb081c97c04a08"/>
    <p:sldId xmlns:r="http://schemas.openxmlformats.org/officeDocument/2006/relationships" id="257" r:id="R69b421464a734036"/>
    <p:sldId xmlns:r="http://schemas.openxmlformats.org/officeDocument/2006/relationships" id="258" r:id="Rb62c73d989ff45ec"/>
    <p:sldId xmlns:r="http://schemas.openxmlformats.org/officeDocument/2006/relationships" id="259" r:id="Rc53b898779d04dd2"/>
    <p:sldId xmlns:r="http://schemas.openxmlformats.org/officeDocument/2006/relationships" id="260" r:id="R847756eb5b444cec"/>
    <p:sldId xmlns:r="http://schemas.openxmlformats.org/officeDocument/2006/relationships" id="261" r:id="R9dd7206a8b7044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968b80c16a497f" /><Relationship Type="http://schemas.openxmlformats.org/officeDocument/2006/relationships/slide" Target="/ppt/slides/slide1.xml" Id="R7fbb081c97c04a08" /><Relationship Type="http://schemas.openxmlformats.org/officeDocument/2006/relationships/slide" Target="/ppt/slides/slide2.xml" Id="R69b421464a734036" /><Relationship Type="http://schemas.openxmlformats.org/officeDocument/2006/relationships/slide" Target="/ppt/slides/slide3.xml" Id="Rb62c73d989ff45ec" /><Relationship Type="http://schemas.openxmlformats.org/officeDocument/2006/relationships/slide" Target="/ppt/slides/slide4.xml" Id="Rc53b898779d04dd2" /><Relationship Type="http://schemas.openxmlformats.org/officeDocument/2006/relationships/slide" Target="/ppt/slides/slide5.xml" Id="R847756eb5b444cec" /><Relationship Type="http://schemas.openxmlformats.org/officeDocument/2006/relationships/slide" Target="/ppt/slides/slide6.xml" Id="R9dd7206a8b7044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69e64a2b9d44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d5b315afb4c3a" /><Relationship Type="http://schemas.openxmlformats.org/officeDocument/2006/relationships/theme" Target="/ppt/slideMasters/theme/theme1.xml" Id="R73c9118dd2d547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ad5b315afb4c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e8f1fa41140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367db617440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01b1bab6642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5e817df1a4c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8a766cdfd42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dca495ac745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ØLEN TREVARE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ØLEN TREVARE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7 082 056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1 889 899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4 953 782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