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e70e9a93b146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9b65af66b34012"/>
  </p:sldMasterIdLst>
  <p:sldIdLst>
    <p:sldId xmlns:r="http://schemas.openxmlformats.org/officeDocument/2006/relationships" id="256" r:id="Rcc24f94a70a54dce"/>
    <p:sldId xmlns:r="http://schemas.openxmlformats.org/officeDocument/2006/relationships" id="257" r:id="R9d2f00f44ba545d7"/>
    <p:sldId xmlns:r="http://schemas.openxmlformats.org/officeDocument/2006/relationships" id="258" r:id="R101ada637adc466d"/>
    <p:sldId xmlns:r="http://schemas.openxmlformats.org/officeDocument/2006/relationships" id="259" r:id="R7fb6d32b7b094d2d"/>
    <p:sldId xmlns:r="http://schemas.openxmlformats.org/officeDocument/2006/relationships" id="260" r:id="R44ae3275e77f428b"/>
    <p:sldId xmlns:r="http://schemas.openxmlformats.org/officeDocument/2006/relationships" id="261" r:id="Rc2a4025ef28b45d6"/>
    <p:sldId xmlns:r="http://schemas.openxmlformats.org/officeDocument/2006/relationships" id="262" r:id="R945bf658f62c45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9b65af66b34012" /><Relationship Type="http://schemas.openxmlformats.org/officeDocument/2006/relationships/slide" Target="/ppt/slides/slide1.xml" Id="Rcc24f94a70a54dce" /><Relationship Type="http://schemas.openxmlformats.org/officeDocument/2006/relationships/slide" Target="/ppt/slides/slide2.xml" Id="R9d2f00f44ba545d7" /><Relationship Type="http://schemas.openxmlformats.org/officeDocument/2006/relationships/slide" Target="/ppt/slides/slide3.xml" Id="R101ada637adc466d" /><Relationship Type="http://schemas.openxmlformats.org/officeDocument/2006/relationships/slide" Target="/ppt/slides/slide4.xml" Id="R7fb6d32b7b094d2d" /><Relationship Type="http://schemas.openxmlformats.org/officeDocument/2006/relationships/slide" Target="/ppt/slides/slide5.xml" Id="R44ae3275e77f428b" /><Relationship Type="http://schemas.openxmlformats.org/officeDocument/2006/relationships/slide" Target="/ppt/slides/slide6.xml" Id="Rc2a4025ef28b45d6" /><Relationship Type="http://schemas.openxmlformats.org/officeDocument/2006/relationships/slide" Target="/ppt/slides/slide7.xml" Id="R945bf658f62c45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58e9510ee94c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98830be0e425e" /><Relationship Type="http://schemas.openxmlformats.org/officeDocument/2006/relationships/theme" Target="/ppt/slideMasters/theme/theme1.xml" Id="Re5a6b8698f5541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798830be0e42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2b93904be4d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69fcb94374e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42ac2e20342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8b682ac5146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fcad7595242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e28d79f9a4e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6043895b44d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JOH-SYSTEM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325 901 036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325 919 411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ASKO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979 944 721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