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87a709f3f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58a5741524e8c"/>
  </p:sldMasterIdLst>
  <p:sldIdLst>
    <p:sldId xmlns:r="http://schemas.openxmlformats.org/officeDocument/2006/relationships" id="256" r:id="R4457df8c1b9249de"/>
    <p:sldId xmlns:r="http://schemas.openxmlformats.org/officeDocument/2006/relationships" id="257" r:id="Ra6227dd12db04212"/>
    <p:sldId xmlns:r="http://schemas.openxmlformats.org/officeDocument/2006/relationships" id="258" r:id="R44befb295dfe4767"/>
    <p:sldId xmlns:r="http://schemas.openxmlformats.org/officeDocument/2006/relationships" id="259" r:id="R661ef8efd48544a9"/>
    <p:sldId xmlns:r="http://schemas.openxmlformats.org/officeDocument/2006/relationships" id="260" r:id="R01d19f4346c84084"/>
    <p:sldId xmlns:r="http://schemas.openxmlformats.org/officeDocument/2006/relationships" id="261" r:id="R54e34e2959754f59"/>
    <p:sldId xmlns:r="http://schemas.openxmlformats.org/officeDocument/2006/relationships" id="262" r:id="R4e45f0e8287b4c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58a5741524e8c" /><Relationship Type="http://schemas.openxmlformats.org/officeDocument/2006/relationships/slide" Target="/ppt/slides/slide1.xml" Id="R4457df8c1b9249de" /><Relationship Type="http://schemas.openxmlformats.org/officeDocument/2006/relationships/slide" Target="/ppt/slides/slide2.xml" Id="Ra6227dd12db04212" /><Relationship Type="http://schemas.openxmlformats.org/officeDocument/2006/relationships/slide" Target="/ppt/slides/slide3.xml" Id="R44befb295dfe4767" /><Relationship Type="http://schemas.openxmlformats.org/officeDocument/2006/relationships/slide" Target="/ppt/slides/slide4.xml" Id="R661ef8efd48544a9" /><Relationship Type="http://schemas.openxmlformats.org/officeDocument/2006/relationships/slide" Target="/ppt/slides/slide5.xml" Id="R01d19f4346c84084" /><Relationship Type="http://schemas.openxmlformats.org/officeDocument/2006/relationships/slide" Target="/ppt/slides/slide6.xml" Id="R54e34e2959754f59" /><Relationship Type="http://schemas.openxmlformats.org/officeDocument/2006/relationships/slide" Target="/ppt/slides/slide7.xml" Id="R4e45f0e8287b4c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ffa2d450f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55c4acd547de" /><Relationship Type="http://schemas.openxmlformats.org/officeDocument/2006/relationships/theme" Target="/ppt/slideMasters/theme/theme1.xml" Id="Rf228f0fe7256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f55c4acd5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9abe1d58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cbedfe0bb4f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c76dae1f1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72e664a6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796e74c354b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e356abf044b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f3919f278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