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e0675060b4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b48ebf16a54ab3"/>
  </p:sldMasterIdLst>
  <p:sldIdLst>
    <p:sldId xmlns:r="http://schemas.openxmlformats.org/officeDocument/2006/relationships" id="256" r:id="R0ceb1b8d922e47fe"/>
    <p:sldId xmlns:r="http://schemas.openxmlformats.org/officeDocument/2006/relationships" id="257" r:id="Re885453df5504c8d"/>
    <p:sldId xmlns:r="http://schemas.openxmlformats.org/officeDocument/2006/relationships" id="258" r:id="R52f9f1fdde58409f"/>
    <p:sldId xmlns:r="http://schemas.openxmlformats.org/officeDocument/2006/relationships" id="259" r:id="R02d1759a40584458"/>
    <p:sldId xmlns:r="http://schemas.openxmlformats.org/officeDocument/2006/relationships" id="260" r:id="R8a33dcf6a86247c9"/>
    <p:sldId xmlns:r="http://schemas.openxmlformats.org/officeDocument/2006/relationships" id="261" r:id="R581bc3f5a6ae48d8"/>
    <p:sldId xmlns:r="http://schemas.openxmlformats.org/officeDocument/2006/relationships" id="262" r:id="Rc7c57f8d4c8043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48ebf16a54ab3" /><Relationship Type="http://schemas.openxmlformats.org/officeDocument/2006/relationships/slide" Target="/ppt/slides/slide1.xml" Id="R0ceb1b8d922e47fe" /><Relationship Type="http://schemas.openxmlformats.org/officeDocument/2006/relationships/slide" Target="/ppt/slides/slide2.xml" Id="Re885453df5504c8d" /><Relationship Type="http://schemas.openxmlformats.org/officeDocument/2006/relationships/slide" Target="/ppt/slides/slide3.xml" Id="R52f9f1fdde58409f" /><Relationship Type="http://schemas.openxmlformats.org/officeDocument/2006/relationships/slide" Target="/ppt/slides/slide4.xml" Id="R02d1759a40584458" /><Relationship Type="http://schemas.openxmlformats.org/officeDocument/2006/relationships/slide" Target="/ppt/slides/slide5.xml" Id="R8a33dcf6a86247c9" /><Relationship Type="http://schemas.openxmlformats.org/officeDocument/2006/relationships/slide" Target="/ppt/slides/slide6.xml" Id="R581bc3f5a6ae48d8" /><Relationship Type="http://schemas.openxmlformats.org/officeDocument/2006/relationships/slide" Target="/ppt/slides/slide7.xml" Id="Rc7c57f8d4c8043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63ad153db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85b0110e48bd" /><Relationship Type="http://schemas.openxmlformats.org/officeDocument/2006/relationships/theme" Target="/ppt/slideMasters/theme/theme1.xml" Id="R4e99fee6ef2742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185b0110e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eb6354cb8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616da88d4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93d0c035f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ae4323548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6089ea6104f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67c427e054d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f914464f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WITSØ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WITSØ MASKIN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17 571 532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2 924 452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6 096 572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WITSØ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Storøya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45 15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979 952 228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WITSØ MASKIN AS</a:t>
            </a:r>
          </a:p>
        </p:txBody>
      </p:sp>
    </p:spTree>
  </p:cSld>
  <p:clrMapOvr>
    <a:masterClrMapping xmlns:a="http://schemas.openxmlformats.org/drawingml/2006/main"/>
  </p:clrMapOvr>
</p:sld>
</file>