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64ca8344ae48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d9ccce911646d2"/>
  </p:sldMasterIdLst>
  <p:sldIdLst>
    <p:sldId xmlns:r="http://schemas.openxmlformats.org/officeDocument/2006/relationships" id="256" r:id="R8801a8dde75f4fd9"/>
    <p:sldId xmlns:r="http://schemas.openxmlformats.org/officeDocument/2006/relationships" id="257" r:id="Rd516cdd2852f45a4"/>
    <p:sldId xmlns:r="http://schemas.openxmlformats.org/officeDocument/2006/relationships" id="258" r:id="R1661907a7c8045eb"/>
    <p:sldId xmlns:r="http://schemas.openxmlformats.org/officeDocument/2006/relationships" id="259" r:id="R18f5c4bbcf1a41c6"/>
    <p:sldId xmlns:r="http://schemas.openxmlformats.org/officeDocument/2006/relationships" id="260" r:id="R537167f31f0f4850"/>
    <p:sldId xmlns:r="http://schemas.openxmlformats.org/officeDocument/2006/relationships" id="261" r:id="Reac86ac8ccab4596"/>
    <p:sldId xmlns:r="http://schemas.openxmlformats.org/officeDocument/2006/relationships" id="262" r:id="Ra48bc341179e4b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9ccce911646d2" /><Relationship Type="http://schemas.openxmlformats.org/officeDocument/2006/relationships/slide" Target="/ppt/slides/slide1.xml" Id="R8801a8dde75f4fd9" /><Relationship Type="http://schemas.openxmlformats.org/officeDocument/2006/relationships/slide" Target="/ppt/slides/slide2.xml" Id="Rd516cdd2852f45a4" /><Relationship Type="http://schemas.openxmlformats.org/officeDocument/2006/relationships/slide" Target="/ppt/slides/slide3.xml" Id="R1661907a7c8045eb" /><Relationship Type="http://schemas.openxmlformats.org/officeDocument/2006/relationships/slide" Target="/ppt/slides/slide4.xml" Id="R18f5c4bbcf1a41c6" /><Relationship Type="http://schemas.openxmlformats.org/officeDocument/2006/relationships/slide" Target="/ppt/slides/slide5.xml" Id="R537167f31f0f4850" /><Relationship Type="http://schemas.openxmlformats.org/officeDocument/2006/relationships/slide" Target="/ppt/slides/slide6.xml" Id="Reac86ac8ccab4596" /><Relationship Type="http://schemas.openxmlformats.org/officeDocument/2006/relationships/slide" Target="/ppt/slides/slide7.xml" Id="Ra48bc341179e4b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f425190e240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b762fb61b4c10" /><Relationship Type="http://schemas.openxmlformats.org/officeDocument/2006/relationships/theme" Target="/ppt/slideMasters/theme/theme1.xml" Id="R0c7d0b766a6a4d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0b762fb61b4c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05738ce6f4f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6efb0d7c945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b2154b90f4f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738b37f53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fcbd0902344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9718c602142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84ea56e2349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EIDSMO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EIDSMO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 KONSULENT AS ble etablert [år] og holder til i Kvål.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EIDSMO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EIDSMO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EIDSMO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−419 596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1 668 634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9 602 297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10 789 191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EIDSMO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 INGEBRIGT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EIDSMO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Moavegen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7228 Kvål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85 25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979 956 630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EIDSMO KONSULENT AS</a:t>
            </a:r>
          </a:p>
        </p:txBody>
      </p:sp>
    </p:spTree>
  </p:cSld>
  <p:clrMapOvr>
    <a:masterClrMapping xmlns:a="http://schemas.openxmlformats.org/drawingml/2006/main"/>
  </p:clrMapOvr>
</p:sld>
</file>