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83c0fa54940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06e0507ad45db"/>
  </p:sldMasterIdLst>
  <p:sldIdLst>
    <p:sldId xmlns:r="http://schemas.openxmlformats.org/officeDocument/2006/relationships" id="256" r:id="R5b2e874706f248b0"/>
    <p:sldId xmlns:r="http://schemas.openxmlformats.org/officeDocument/2006/relationships" id="257" r:id="Rd486339cea544537"/>
    <p:sldId xmlns:r="http://schemas.openxmlformats.org/officeDocument/2006/relationships" id="258" r:id="R8f6af691271a42e5"/>
    <p:sldId xmlns:r="http://schemas.openxmlformats.org/officeDocument/2006/relationships" id="259" r:id="Rd4ad8643ad0a4bd7"/>
    <p:sldId xmlns:r="http://schemas.openxmlformats.org/officeDocument/2006/relationships" id="260" r:id="Re6c474d7c5da48f3"/>
    <p:sldId xmlns:r="http://schemas.openxmlformats.org/officeDocument/2006/relationships" id="261" r:id="R3742f38803794cd4"/>
    <p:sldId xmlns:r="http://schemas.openxmlformats.org/officeDocument/2006/relationships" id="262" r:id="R7cb35f9ae51e49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06e0507ad45db" /><Relationship Type="http://schemas.openxmlformats.org/officeDocument/2006/relationships/slide" Target="/ppt/slides/slide1.xml" Id="R5b2e874706f248b0" /><Relationship Type="http://schemas.openxmlformats.org/officeDocument/2006/relationships/slide" Target="/ppt/slides/slide2.xml" Id="Rd486339cea544537" /><Relationship Type="http://schemas.openxmlformats.org/officeDocument/2006/relationships/slide" Target="/ppt/slides/slide3.xml" Id="R8f6af691271a42e5" /><Relationship Type="http://schemas.openxmlformats.org/officeDocument/2006/relationships/slide" Target="/ppt/slides/slide4.xml" Id="Rd4ad8643ad0a4bd7" /><Relationship Type="http://schemas.openxmlformats.org/officeDocument/2006/relationships/slide" Target="/ppt/slides/slide5.xml" Id="Re6c474d7c5da48f3" /><Relationship Type="http://schemas.openxmlformats.org/officeDocument/2006/relationships/slide" Target="/ppt/slides/slide6.xml" Id="R3742f38803794cd4" /><Relationship Type="http://schemas.openxmlformats.org/officeDocument/2006/relationships/slide" Target="/ppt/slides/slide7.xml" Id="R7cb35f9ae51e49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5e5b1cc28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9666f675849a8" /><Relationship Type="http://schemas.openxmlformats.org/officeDocument/2006/relationships/theme" Target="/ppt/slideMasters/theme/theme1.xml" Id="Rbc4a4a5ab83c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9666f6758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d4dbae9f2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e052f2e3d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9d6fa6ebd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f8df1f6cc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2fe0f95ea4d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e6ef7f84543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743c151b246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MNAL LEIF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MNAL LEIF LARSEN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LEIF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62 33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arkll@online.no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