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66e06706eb4d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6dd5b192443f8"/>
  </p:sldMasterIdLst>
  <p:sldIdLst>
    <p:sldId xmlns:r="http://schemas.openxmlformats.org/officeDocument/2006/relationships" id="256" r:id="R00bd6f9d196a4bea"/>
    <p:sldId xmlns:r="http://schemas.openxmlformats.org/officeDocument/2006/relationships" id="257" r:id="R0c9ca53e3ca04dd2"/>
    <p:sldId xmlns:r="http://schemas.openxmlformats.org/officeDocument/2006/relationships" id="258" r:id="R0daca65594184ae1"/>
    <p:sldId xmlns:r="http://schemas.openxmlformats.org/officeDocument/2006/relationships" id="259" r:id="R8052f76c8db44965"/>
    <p:sldId xmlns:r="http://schemas.openxmlformats.org/officeDocument/2006/relationships" id="260" r:id="R517b007b636e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6dd5b192443f8" /><Relationship Type="http://schemas.openxmlformats.org/officeDocument/2006/relationships/slide" Target="/ppt/slides/slide1.xml" Id="R00bd6f9d196a4bea" /><Relationship Type="http://schemas.openxmlformats.org/officeDocument/2006/relationships/slide" Target="/ppt/slides/slide2.xml" Id="R0c9ca53e3ca04dd2" /><Relationship Type="http://schemas.openxmlformats.org/officeDocument/2006/relationships/slide" Target="/ppt/slides/slide3.xml" Id="R0daca65594184ae1" /><Relationship Type="http://schemas.openxmlformats.org/officeDocument/2006/relationships/slide" Target="/ppt/slides/slide4.xml" Id="R8052f76c8db44965" /><Relationship Type="http://schemas.openxmlformats.org/officeDocument/2006/relationships/slide" Target="/ppt/slides/slide5.xml" Id="R517b007b636e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74b08d2fd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563025cdf4b43" /><Relationship Type="http://schemas.openxmlformats.org/officeDocument/2006/relationships/theme" Target="/ppt/slideMasters/theme/theme1.xml" Id="R69dabed043a8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5563025cdf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7d4edd9004c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ef355637746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8d6bba833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4e832d51d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5f60c2b69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PROFIL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PROFIL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