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52a30df0f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a64d6f0c314d24"/>
  </p:sldMasterIdLst>
  <p:sldIdLst>
    <p:sldId xmlns:r="http://schemas.openxmlformats.org/officeDocument/2006/relationships" id="256" r:id="R560a5cd304974dd4"/>
    <p:sldId xmlns:r="http://schemas.openxmlformats.org/officeDocument/2006/relationships" id="257" r:id="R047f93efe4fd489c"/>
    <p:sldId xmlns:r="http://schemas.openxmlformats.org/officeDocument/2006/relationships" id="258" r:id="R151a9014a4124a9f"/>
    <p:sldId xmlns:r="http://schemas.openxmlformats.org/officeDocument/2006/relationships" id="259" r:id="R5e1a41de68074381"/>
    <p:sldId xmlns:r="http://schemas.openxmlformats.org/officeDocument/2006/relationships" id="260" r:id="R479013e766a94827"/>
    <p:sldId xmlns:r="http://schemas.openxmlformats.org/officeDocument/2006/relationships" id="261" r:id="Rbe1f09e8cc224eec"/>
    <p:sldId xmlns:r="http://schemas.openxmlformats.org/officeDocument/2006/relationships" id="262" r:id="Rd9e746f4d31f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64d6f0c314d24" /><Relationship Type="http://schemas.openxmlformats.org/officeDocument/2006/relationships/slide" Target="/ppt/slides/slide1.xml" Id="R560a5cd304974dd4" /><Relationship Type="http://schemas.openxmlformats.org/officeDocument/2006/relationships/slide" Target="/ppt/slides/slide2.xml" Id="R047f93efe4fd489c" /><Relationship Type="http://schemas.openxmlformats.org/officeDocument/2006/relationships/slide" Target="/ppt/slides/slide3.xml" Id="R151a9014a4124a9f" /><Relationship Type="http://schemas.openxmlformats.org/officeDocument/2006/relationships/slide" Target="/ppt/slides/slide4.xml" Id="R5e1a41de68074381" /><Relationship Type="http://schemas.openxmlformats.org/officeDocument/2006/relationships/slide" Target="/ppt/slides/slide5.xml" Id="R479013e766a94827" /><Relationship Type="http://schemas.openxmlformats.org/officeDocument/2006/relationships/slide" Target="/ppt/slides/slide6.xml" Id="Rbe1f09e8cc224eec" /><Relationship Type="http://schemas.openxmlformats.org/officeDocument/2006/relationships/slide" Target="/ppt/slides/slide7.xml" Id="Rd9e746f4d31f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557c71996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98e406da640d5" /><Relationship Type="http://schemas.openxmlformats.org/officeDocument/2006/relationships/theme" Target="/ppt/slideMasters/theme/theme1.xml" Id="R4f002538f826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98e406da6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a09f828f6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7fd8923d1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1d7080bba47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f245f09ed4e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ca57f3f8243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d0cb03a74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c323eff02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RSE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RSE ENTREPRENØR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37 748 201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17 022 209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 STEN EDVARDSEN EIENDOM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KARI MARTHE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THOMAS STEN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ROAR STEN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1630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979 973 810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