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edcef3d2cf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4df9658574db5"/>
  </p:sldMasterIdLst>
  <p:sldIdLst>
    <p:sldId xmlns:r="http://schemas.openxmlformats.org/officeDocument/2006/relationships" id="256" r:id="R3617fa0afc0045e5"/>
    <p:sldId xmlns:r="http://schemas.openxmlformats.org/officeDocument/2006/relationships" id="257" r:id="R7bf0103c929e4d9d"/>
    <p:sldId xmlns:r="http://schemas.openxmlformats.org/officeDocument/2006/relationships" id="258" r:id="Rd0600e4ad0554f26"/>
    <p:sldId xmlns:r="http://schemas.openxmlformats.org/officeDocument/2006/relationships" id="259" r:id="R849aeeec101647f0"/>
    <p:sldId xmlns:r="http://schemas.openxmlformats.org/officeDocument/2006/relationships" id="260" r:id="Rb9dfd24d738f4d80"/>
    <p:sldId xmlns:r="http://schemas.openxmlformats.org/officeDocument/2006/relationships" id="261" r:id="R12197972829e4f0c"/>
    <p:sldId xmlns:r="http://schemas.openxmlformats.org/officeDocument/2006/relationships" id="262" r:id="Rc32167a867864b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4df9658574db5" /><Relationship Type="http://schemas.openxmlformats.org/officeDocument/2006/relationships/slide" Target="/ppt/slides/slide1.xml" Id="R3617fa0afc0045e5" /><Relationship Type="http://schemas.openxmlformats.org/officeDocument/2006/relationships/slide" Target="/ppt/slides/slide2.xml" Id="R7bf0103c929e4d9d" /><Relationship Type="http://schemas.openxmlformats.org/officeDocument/2006/relationships/slide" Target="/ppt/slides/slide3.xml" Id="Rd0600e4ad0554f26" /><Relationship Type="http://schemas.openxmlformats.org/officeDocument/2006/relationships/slide" Target="/ppt/slides/slide4.xml" Id="R849aeeec101647f0" /><Relationship Type="http://schemas.openxmlformats.org/officeDocument/2006/relationships/slide" Target="/ppt/slides/slide5.xml" Id="Rb9dfd24d738f4d80" /><Relationship Type="http://schemas.openxmlformats.org/officeDocument/2006/relationships/slide" Target="/ppt/slides/slide6.xml" Id="R12197972829e4f0c" /><Relationship Type="http://schemas.openxmlformats.org/officeDocument/2006/relationships/slide" Target="/ppt/slides/slide7.xml" Id="Rc32167a867864b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a4a3a0eaa4b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0f7d69f0149d7" /><Relationship Type="http://schemas.openxmlformats.org/officeDocument/2006/relationships/theme" Target="/ppt/slideMasters/theme/theme1.xml" Id="R6e8ee37b77a1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0f7d69f01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9d31f87a54a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0eacc437d49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1a653d8d642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12069041243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1b12d0d3b47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a4b20e5b84d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87c269f0a4f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HAGB. KRÆMER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HAGB. KRÆMER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12 311 371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149 764 278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154 755 761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KRÆMER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