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abdcbd189a45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8758e91a29447b"/>
  </p:sldMasterIdLst>
  <p:sldIdLst>
    <p:sldId xmlns:r="http://schemas.openxmlformats.org/officeDocument/2006/relationships" id="256" r:id="Rdd3b32c08e6e48e2"/>
    <p:sldId xmlns:r="http://schemas.openxmlformats.org/officeDocument/2006/relationships" id="257" r:id="R21050b331d7a48f1"/>
    <p:sldId xmlns:r="http://schemas.openxmlformats.org/officeDocument/2006/relationships" id="258" r:id="R28915b6ce94f4fd8"/>
    <p:sldId xmlns:r="http://schemas.openxmlformats.org/officeDocument/2006/relationships" id="259" r:id="R1859a2d4c08343b4"/>
    <p:sldId xmlns:r="http://schemas.openxmlformats.org/officeDocument/2006/relationships" id="260" r:id="Rbfa3d9679d3747b7"/>
    <p:sldId xmlns:r="http://schemas.openxmlformats.org/officeDocument/2006/relationships" id="261" r:id="Rcb596b508db7484b"/>
    <p:sldId xmlns:r="http://schemas.openxmlformats.org/officeDocument/2006/relationships" id="262" r:id="Rbfa6ae7f7da549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758e91a29447b" /><Relationship Type="http://schemas.openxmlformats.org/officeDocument/2006/relationships/slide" Target="/ppt/slides/slide1.xml" Id="Rdd3b32c08e6e48e2" /><Relationship Type="http://schemas.openxmlformats.org/officeDocument/2006/relationships/slide" Target="/ppt/slides/slide2.xml" Id="R21050b331d7a48f1" /><Relationship Type="http://schemas.openxmlformats.org/officeDocument/2006/relationships/slide" Target="/ppt/slides/slide3.xml" Id="R28915b6ce94f4fd8" /><Relationship Type="http://schemas.openxmlformats.org/officeDocument/2006/relationships/slide" Target="/ppt/slides/slide4.xml" Id="R1859a2d4c08343b4" /><Relationship Type="http://schemas.openxmlformats.org/officeDocument/2006/relationships/slide" Target="/ppt/slides/slide5.xml" Id="Rbfa3d9679d3747b7" /><Relationship Type="http://schemas.openxmlformats.org/officeDocument/2006/relationships/slide" Target="/ppt/slides/slide6.xml" Id="Rcb596b508db7484b" /><Relationship Type="http://schemas.openxmlformats.org/officeDocument/2006/relationships/slide" Target="/ppt/slides/slide7.xml" Id="Rbfa6ae7f7da549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7eeacb7974e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ea0f9fce14692" /><Relationship Type="http://schemas.openxmlformats.org/officeDocument/2006/relationships/theme" Target="/ppt/slideMasters/theme/theme1.xml" Id="R15dcd57b2d6c43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aea0f9fce146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0c991ff4b42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08e1cd1df42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555446c8645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f435e9f2b4f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25a59751348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72312ec894d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b6310706047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OPPTUR VILLMARKSOPPLEVELSER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VILLMARKSOPPLEVELSER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OPPTUR VILLMARKSOPPLEVELSER AS ble etablert [år] og holder til i Svarstad.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VILLMARKSOPPLEVELSER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VILLMARKSOPPLEVELSER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VILLMARKSOPPLEVELSER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480 773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516 468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VILLMARKSOPPLEVELSER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GUNNAR MYHRE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SJULSTAD PER GUNNAR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VILLMARKSOPPLEVELSER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Kjærlighetsstien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3275 Svarstad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12 87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979 990 073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VILLMARKSOPPLEVELSER AS</a:t>
            </a:r>
          </a:p>
        </p:txBody>
      </p:sp>
    </p:spTree>
  </p:cSld>
  <p:clrMapOvr>
    <a:masterClrMapping xmlns:a="http://schemas.openxmlformats.org/drawingml/2006/main"/>
  </p:clrMapOvr>
</p:sld>
</file>