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ac6339a904d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ff902d6554150"/>
  </p:sldMasterIdLst>
  <p:sldIdLst>
    <p:sldId xmlns:r="http://schemas.openxmlformats.org/officeDocument/2006/relationships" id="256" r:id="R58e99d27807d4f07"/>
    <p:sldId xmlns:r="http://schemas.openxmlformats.org/officeDocument/2006/relationships" id="257" r:id="Rff0b0049f3074f66"/>
    <p:sldId xmlns:r="http://schemas.openxmlformats.org/officeDocument/2006/relationships" id="258" r:id="R11d6febbcf2947c9"/>
    <p:sldId xmlns:r="http://schemas.openxmlformats.org/officeDocument/2006/relationships" id="259" r:id="R295291d58c8a46f2"/>
    <p:sldId xmlns:r="http://schemas.openxmlformats.org/officeDocument/2006/relationships" id="260" r:id="Rc9e11191690b407b"/>
    <p:sldId xmlns:r="http://schemas.openxmlformats.org/officeDocument/2006/relationships" id="261" r:id="R230341c964164fa9"/>
    <p:sldId xmlns:r="http://schemas.openxmlformats.org/officeDocument/2006/relationships" id="262" r:id="R48a90b66eb5e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ff902d6554150" /><Relationship Type="http://schemas.openxmlformats.org/officeDocument/2006/relationships/slide" Target="/ppt/slides/slide1.xml" Id="R58e99d27807d4f07" /><Relationship Type="http://schemas.openxmlformats.org/officeDocument/2006/relationships/slide" Target="/ppt/slides/slide2.xml" Id="Rff0b0049f3074f66" /><Relationship Type="http://schemas.openxmlformats.org/officeDocument/2006/relationships/slide" Target="/ppt/slides/slide3.xml" Id="R11d6febbcf2947c9" /><Relationship Type="http://schemas.openxmlformats.org/officeDocument/2006/relationships/slide" Target="/ppt/slides/slide4.xml" Id="R295291d58c8a46f2" /><Relationship Type="http://schemas.openxmlformats.org/officeDocument/2006/relationships/slide" Target="/ppt/slides/slide5.xml" Id="Rc9e11191690b407b" /><Relationship Type="http://schemas.openxmlformats.org/officeDocument/2006/relationships/slide" Target="/ppt/slides/slide6.xml" Id="R230341c964164fa9" /><Relationship Type="http://schemas.openxmlformats.org/officeDocument/2006/relationships/slide" Target="/ppt/slides/slide7.xml" Id="R48a90b66eb5e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be73e4ffd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fd58e8e444c2f" /><Relationship Type="http://schemas.openxmlformats.org/officeDocument/2006/relationships/theme" Target="/ppt/slideMasters/theme/theme1.xml" Id="Rcf42e6eb0f5c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fd58e8e44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e93c74aea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91e9ffac9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56a29b1ea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fa9a1b7fa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5d4051ba9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360fa7db34e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543ed9018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EGERSUND GROUP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5 900 538 000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342 155 000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279 850 000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1 473 755 000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4 995 282 000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HÅDYR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KONTRAZI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980 000 621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