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0b5324198c4e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ba7b4604f74198"/>
  </p:sldMasterIdLst>
  <p:sldIdLst>
    <p:sldId xmlns:r="http://schemas.openxmlformats.org/officeDocument/2006/relationships" id="256" r:id="R9450cea89fe140c1"/>
    <p:sldId xmlns:r="http://schemas.openxmlformats.org/officeDocument/2006/relationships" id="257" r:id="R9808be1141674349"/>
    <p:sldId xmlns:r="http://schemas.openxmlformats.org/officeDocument/2006/relationships" id="258" r:id="Re41676004e594b1a"/>
    <p:sldId xmlns:r="http://schemas.openxmlformats.org/officeDocument/2006/relationships" id="259" r:id="R01b77dcc724345cc"/>
    <p:sldId xmlns:r="http://schemas.openxmlformats.org/officeDocument/2006/relationships" id="260" r:id="Re6455755d9de40b2"/>
    <p:sldId xmlns:r="http://schemas.openxmlformats.org/officeDocument/2006/relationships" id="261" r:id="R7187a4d7dced4b1a"/>
    <p:sldId xmlns:r="http://schemas.openxmlformats.org/officeDocument/2006/relationships" id="262" r:id="Reeb76102a9dd4b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ba7b4604f74198" /><Relationship Type="http://schemas.openxmlformats.org/officeDocument/2006/relationships/slide" Target="/ppt/slides/slide1.xml" Id="R9450cea89fe140c1" /><Relationship Type="http://schemas.openxmlformats.org/officeDocument/2006/relationships/slide" Target="/ppt/slides/slide2.xml" Id="R9808be1141674349" /><Relationship Type="http://schemas.openxmlformats.org/officeDocument/2006/relationships/slide" Target="/ppt/slides/slide3.xml" Id="Re41676004e594b1a" /><Relationship Type="http://schemas.openxmlformats.org/officeDocument/2006/relationships/slide" Target="/ppt/slides/slide4.xml" Id="R01b77dcc724345cc" /><Relationship Type="http://schemas.openxmlformats.org/officeDocument/2006/relationships/slide" Target="/ppt/slides/slide5.xml" Id="Re6455755d9de40b2" /><Relationship Type="http://schemas.openxmlformats.org/officeDocument/2006/relationships/slide" Target="/ppt/slides/slide6.xml" Id="R7187a4d7dced4b1a" /><Relationship Type="http://schemas.openxmlformats.org/officeDocument/2006/relationships/slide" Target="/ppt/slides/slide7.xml" Id="Reeb76102a9dd4b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fca39484ca4e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8955a68394f86" /><Relationship Type="http://schemas.openxmlformats.org/officeDocument/2006/relationships/theme" Target="/ppt/slideMasters/theme/theme1.xml" Id="Ra65d2e7a348c4b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28955a68394f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cf61e209b49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2c406a74046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7a1c7936d4e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16bccd0a145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730834c9c48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59285a85a47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37f7abeeb46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KJETIL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KJETIL ERIKSEN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38 420 242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−2 181 946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ERIKSEN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KRONLUND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ERIKSEN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BIØRNSTAD KRISTOFFER T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MIKKEL LEVERSEN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MARKUS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Collektivet, Ulvenveien 82E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41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980 019 829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