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0aedd86bd74c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2963c1b07046e9"/>
  </p:sldMasterIdLst>
  <p:sldIdLst>
    <p:sldId xmlns:r="http://schemas.openxmlformats.org/officeDocument/2006/relationships" id="256" r:id="Rd76e2fa9d58e4603"/>
    <p:sldId xmlns:r="http://schemas.openxmlformats.org/officeDocument/2006/relationships" id="257" r:id="R4a34322826b14686"/>
    <p:sldId xmlns:r="http://schemas.openxmlformats.org/officeDocument/2006/relationships" id="258" r:id="R186b944abe1e4f70"/>
    <p:sldId xmlns:r="http://schemas.openxmlformats.org/officeDocument/2006/relationships" id="259" r:id="Rf1f62f2fe04944d2"/>
    <p:sldId xmlns:r="http://schemas.openxmlformats.org/officeDocument/2006/relationships" id="260" r:id="Rb19ab0eb89154f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2963c1b07046e9" /><Relationship Type="http://schemas.openxmlformats.org/officeDocument/2006/relationships/slide" Target="/ppt/slides/slide1.xml" Id="Rd76e2fa9d58e4603" /><Relationship Type="http://schemas.openxmlformats.org/officeDocument/2006/relationships/slide" Target="/ppt/slides/slide2.xml" Id="R4a34322826b14686" /><Relationship Type="http://schemas.openxmlformats.org/officeDocument/2006/relationships/slide" Target="/ppt/slides/slide3.xml" Id="R186b944abe1e4f70" /><Relationship Type="http://schemas.openxmlformats.org/officeDocument/2006/relationships/slide" Target="/ppt/slides/slide4.xml" Id="Rf1f62f2fe04944d2" /><Relationship Type="http://schemas.openxmlformats.org/officeDocument/2006/relationships/slide" Target="/ppt/slides/slide5.xml" Id="Rb19ab0eb89154f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80ac6209c547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b044bf3a4495f" /><Relationship Type="http://schemas.openxmlformats.org/officeDocument/2006/relationships/theme" Target="/ppt/slideMasters/theme/theme1.xml" Id="R580f3b36c7a94a8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5b044bf3a449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192524963041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b8aeaa0064d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3f33b70f754a4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f6cb00ef314f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83f8036044e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SOLBERG MUSIKK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SOLBERG MUSIKK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980 043 339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SOLBERG MUSIKK AS</a:t>
            </a:r>
          </a:p>
        </p:txBody>
      </p:sp>
    </p:spTree>
  </p:cSld>
  <p:clrMapOvr>
    <a:masterClrMapping xmlns:a="http://schemas.openxmlformats.org/drawingml/2006/main"/>
  </p:clrMapOvr>
</p:sld>
</file>