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3fae8d331c4c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87ccbebeeb4232"/>
  </p:sldMasterIdLst>
  <p:sldIdLst>
    <p:sldId xmlns:r="http://schemas.openxmlformats.org/officeDocument/2006/relationships" id="256" r:id="Rb87c9a89ad7b4463"/>
    <p:sldId xmlns:r="http://schemas.openxmlformats.org/officeDocument/2006/relationships" id="257" r:id="R761c3914c9f644d5"/>
    <p:sldId xmlns:r="http://schemas.openxmlformats.org/officeDocument/2006/relationships" id="258" r:id="Rb3c691619ca841b8"/>
    <p:sldId xmlns:r="http://schemas.openxmlformats.org/officeDocument/2006/relationships" id="259" r:id="Rab4fa7dad246493e"/>
    <p:sldId xmlns:r="http://schemas.openxmlformats.org/officeDocument/2006/relationships" id="260" r:id="Reb08b54e583e40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87ccbebeeb4232" /><Relationship Type="http://schemas.openxmlformats.org/officeDocument/2006/relationships/slide" Target="/ppt/slides/slide1.xml" Id="Rb87c9a89ad7b4463" /><Relationship Type="http://schemas.openxmlformats.org/officeDocument/2006/relationships/slide" Target="/ppt/slides/slide2.xml" Id="R761c3914c9f644d5" /><Relationship Type="http://schemas.openxmlformats.org/officeDocument/2006/relationships/slide" Target="/ppt/slides/slide3.xml" Id="Rb3c691619ca841b8" /><Relationship Type="http://schemas.openxmlformats.org/officeDocument/2006/relationships/slide" Target="/ppt/slides/slide4.xml" Id="Rab4fa7dad246493e" /><Relationship Type="http://schemas.openxmlformats.org/officeDocument/2006/relationships/slide" Target="/ppt/slides/slide5.xml" Id="Reb08b54e583e40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ee2688e3374f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4735e2a5c4c6f" /><Relationship Type="http://schemas.openxmlformats.org/officeDocument/2006/relationships/theme" Target="/ppt/slideMasters/theme/theme1.xml" Id="Rcabafcd940c64f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54735e2a5c4c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c520f8ef441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70a05007d4a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cbe9cd65f4f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26b86bb0644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0b3a7c4c044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980 145 549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