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3096a7fcb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ca495a5b9d45f7"/>
  </p:sldMasterIdLst>
  <p:sldIdLst>
    <p:sldId xmlns:r="http://schemas.openxmlformats.org/officeDocument/2006/relationships" id="256" r:id="R3810d3d397734412"/>
    <p:sldId xmlns:r="http://schemas.openxmlformats.org/officeDocument/2006/relationships" id="257" r:id="R3bd92376f523474a"/>
    <p:sldId xmlns:r="http://schemas.openxmlformats.org/officeDocument/2006/relationships" id="258" r:id="R4224210a82384195"/>
    <p:sldId xmlns:r="http://schemas.openxmlformats.org/officeDocument/2006/relationships" id="259" r:id="Ra457a773cd7f44d8"/>
    <p:sldId xmlns:r="http://schemas.openxmlformats.org/officeDocument/2006/relationships" id="260" r:id="Reec081d402854440"/>
    <p:sldId xmlns:r="http://schemas.openxmlformats.org/officeDocument/2006/relationships" id="261" r:id="R8cf009ff5501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a495a5b9d45f7" /><Relationship Type="http://schemas.openxmlformats.org/officeDocument/2006/relationships/slide" Target="/ppt/slides/slide1.xml" Id="R3810d3d397734412" /><Relationship Type="http://schemas.openxmlformats.org/officeDocument/2006/relationships/slide" Target="/ppt/slides/slide2.xml" Id="R3bd92376f523474a" /><Relationship Type="http://schemas.openxmlformats.org/officeDocument/2006/relationships/slide" Target="/ppt/slides/slide3.xml" Id="R4224210a82384195" /><Relationship Type="http://schemas.openxmlformats.org/officeDocument/2006/relationships/slide" Target="/ppt/slides/slide4.xml" Id="Ra457a773cd7f44d8" /><Relationship Type="http://schemas.openxmlformats.org/officeDocument/2006/relationships/slide" Target="/ppt/slides/slide5.xml" Id="Reec081d402854440" /><Relationship Type="http://schemas.openxmlformats.org/officeDocument/2006/relationships/slide" Target="/ppt/slides/slide6.xml" Id="R8cf009ff5501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b0f31c511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c23b3030741c1" /><Relationship Type="http://schemas.openxmlformats.org/officeDocument/2006/relationships/theme" Target="/ppt/slideMasters/theme/theme1.xml" Id="R511b06d434e442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c23b30307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a766ca835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ebd6d8543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fcc03c662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581d86b42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beb9f14949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50236990845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 ODIN NORDEN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3 061 858 291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2 822 083 069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2 809 842 362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24 169 426 614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24 203 715 239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00 48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980 146 561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