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592f62e04b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76e9332c74dfd"/>
  </p:sldMasterIdLst>
  <p:sldIdLst>
    <p:sldId xmlns:r="http://schemas.openxmlformats.org/officeDocument/2006/relationships" id="256" r:id="R76238ed507f54b90"/>
    <p:sldId xmlns:r="http://schemas.openxmlformats.org/officeDocument/2006/relationships" id="257" r:id="R00062d921ad74f02"/>
    <p:sldId xmlns:r="http://schemas.openxmlformats.org/officeDocument/2006/relationships" id="258" r:id="R4a0709bfd3204d18"/>
    <p:sldId xmlns:r="http://schemas.openxmlformats.org/officeDocument/2006/relationships" id="259" r:id="R7f255b4b8b044740"/>
    <p:sldId xmlns:r="http://schemas.openxmlformats.org/officeDocument/2006/relationships" id="260" r:id="Ra482153e1fc540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76e9332c74dfd" /><Relationship Type="http://schemas.openxmlformats.org/officeDocument/2006/relationships/slide" Target="/ppt/slides/slide1.xml" Id="R76238ed507f54b90" /><Relationship Type="http://schemas.openxmlformats.org/officeDocument/2006/relationships/slide" Target="/ppt/slides/slide2.xml" Id="R00062d921ad74f02" /><Relationship Type="http://schemas.openxmlformats.org/officeDocument/2006/relationships/slide" Target="/ppt/slides/slide3.xml" Id="R4a0709bfd3204d18" /><Relationship Type="http://schemas.openxmlformats.org/officeDocument/2006/relationships/slide" Target="/ppt/slides/slide4.xml" Id="R7f255b4b8b044740" /><Relationship Type="http://schemas.openxmlformats.org/officeDocument/2006/relationships/slide" Target="/ppt/slides/slide5.xml" Id="Ra482153e1fc540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fb8ecec16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61d2f8e1a4540" /><Relationship Type="http://schemas.openxmlformats.org/officeDocument/2006/relationships/theme" Target="/ppt/slideMasters/theme/theme1.xml" Id="R2034778d37e6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61d2f8e1a45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604c807ae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9d53be0c747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60a37cbae44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ed0f6dcec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b40ceb1f9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ELVIA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ELVIA PENSJONSKASSE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12 32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bent.marius.undlien@hafslund.no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980 156 621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ELVIA PENSJONSKASSE</a:t>
            </a:r>
          </a:p>
        </p:txBody>
      </p:sp>
    </p:spTree>
  </p:cSld>
  <p:clrMapOvr>
    <a:masterClrMapping xmlns:a="http://schemas.openxmlformats.org/drawingml/2006/main"/>
  </p:clrMapOvr>
</p:sld>
</file>