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5eff67d8e14c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6173de1824e2e"/>
  </p:sldMasterIdLst>
  <p:sldIdLst>
    <p:sldId xmlns:r="http://schemas.openxmlformats.org/officeDocument/2006/relationships" id="256" r:id="R5b98f364c3404e69"/>
    <p:sldId xmlns:r="http://schemas.openxmlformats.org/officeDocument/2006/relationships" id="257" r:id="R8f247c84683f4289"/>
    <p:sldId xmlns:r="http://schemas.openxmlformats.org/officeDocument/2006/relationships" id="258" r:id="R923a2ac415b44518"/>
    <p:sldId xmlns:r="http://schemas.openxmlformats.org/officeDocument/2006/relationships" id="259" r:id="Rde7b4d5fb2164f33"/>
    <p:sldId xmlns:r="http://schemas.openxmlformats.org/officeDocument/2006/relationships" id="260" r:id="R94117c4fd8e34c3d"/>
    <p:sldId xmlns:r="http://schemas.openxmlformats.org/officeDocument/2006/relationships" id="261" r:id="R60f8ca463a96430c"/>
    <p:sldId xmlns:r="http://schemas.openxmlformats.org/officeDocument/2006/relationships" id="262" r:id="Rdf74a98ff968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6173de1824e2e" /><Relationship Type="http://schemas.openxmlformats.org/officeDocument/2006/relationships/slide" Target="/ppt/slides/slide1.xml" Id="R5b98f364c3404e69" /><Relationship Type="http://schemas.openxmlformats.org/officeDocument/2006/relationships/slide" Target="/ppt/slides/slide2.xml" Id="R8f247c84683f4289" /><Relationship Type="http://schemas.openxmlformats.org/officeDocument/2006/relationships/slide" Target="/ppt/slides/slide3.xml" Id="R923a2ac415b44518" /><Relationship Type="http://schemas.openxmlformats.org/officeDocument/2006/relationships/slide" Target="/ppt/slides/slide4.xml" Id="Rde7b4d5fb2164f33" /><Relationship Type="http://schemas.openxmlformats.org/officeDocument/2006/relationships/slide" Target="/ppt/slides/slide5.xml" Id="R94117c4fd8e34c3d" /><Relationship Type="http://schemas.openxmlformats.org/officeDocument/2006/relationships/slide" Target="/ppt/slides/slide6.xml" Id="R60f8ca463a96430c" /><Relationship Type="http://schemas.openxmlformats.org/officeDocument/2006/relationships/slide" Target="/ppt/slides/slide7.xml" Id="Rdf74a98ff968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cb7f152cb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cdb81c66e412d" /><Relationship Type="http://schemas.openxmlformats.org/officeDocument/2006/relationships/theme" Target="/ppt/slideMasters/theme/theme1.xml" Id="Rb91e54f6cf5944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4cdb81c66e41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b1a198e1645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09fb49141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b05e620a14d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fd520252045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c6be04fb2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240056fcb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3213a942c4b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JONNY LARSEN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LARSEN RØRLEGGERBEDRIFT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−612 643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3 897 513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LARSEN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VINNI LARSEN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www.jonnylarsen.no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JONNY LARSEN RØRLEGGERBEDRIFT AS</a:t>
            </a:r>
          </a:p>
        </p:txBody>
      </p:sp>
    </p:spTree>
  </p:cSld>
  <p:clrMapOvr>
    <a:masterClrMapping xmlns:a="http://schemas.openxmlformats.org/drawingml/2006/main"/>
  </p:clrMapOvr>
</p:sld>
</file>