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e0a00728fe4d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941733b94f4bfb"/>
  </p:sldMasterIdLst>
  <p:sldIdLst>
    <p:sldId xmlns:r="http://schemas.openxmlformats.org/officeDocument/2006/relationships" id="256" r:id="R26151a5256ad4d69"/>
    <p:sldId xmlns:r="http://schemas.openxmlformats.org/officeDocument/2006/relationships" id="257" r:id="R655f8a86e28c4701"/>
    <p:sldId xmlns:r="http://schemas.openxmlformats.org/officeDocument/2006/relationships" id="258" r:id="R5e4793751ffe4117"/>
    <p:sldId xmlns:r="http://schemas.openxmlformats.org/officeDocument/2006/relationships" id="259" r:id="Ra0c25d2a823d45f3"/>
    <p:sldId xmlns:r="http://schemas.openxmlformats.org/officeDocument/2006/relationships" id="260" r:id="R160f097e66db43c9"/>
    <p:sldId xmlns:r="http://schemas.openxmlformats.org/officeDocument/2006/relationships" id="261" r:id="Ra3ec7f170d9b48ed"/>
    <p:sldId xmlns:r="http://schemas.openxmlformats.org/officeDocument/2006/relationships" id="262" r:id="Rcc2835bccd674a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941733b94f4bfb" /><Relationship Type="http://schemas.openxmlformats.org/officeDocument/2006/relationships/slide" Target="/ppt/slides/slide1.xml" Id="R26151a5256ad4d69" /><Relationship Type="http://schemas.openxmlformats.org/officeDocument/2006/relationships/slide" Target="/ppt/slides/slide2.xml" Id="R655f8a86e28c4701" /><Relationship Type="http://schemas.openxmlformats.org/officeDocument/2006/relationships/slide" Target="/ppt/slides/slide3.xml" Id="R5e4793751ffe4117" /><Relationship Type="http://schemas.openxmlformats.org/officeDocument/2006/relationships/slide" Target="/ppt/slides/slide4.xml" Id="Ra0c25d2a823d45f3" /><Relationship Type="http://schemas.openxmlformats.org/officeDocument/2006/relationships/slide" Target="/ppt/slides/slide5.xml" Id="R160f097e66db43c9" /><Relationship Type="http://schemas.openxmlformats.org/officeDocument/2006/relationships/slide" Target="/ppt/slides/slide6.xml" Id="Ra3ec7f170d9b48ed" /><Relationship Type="http://schemas.openxmlformats.org/officeDocument/2006/relationships/slide" Target="/ppt/slides/slide7.xml" Id="Rcc2835bccd674a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0e4e2d7a5742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fb229e0ab4708" /><Relationship Type="http://schemas.openxmlformats.org/officeDocument/2006/relationships/theme" Target="/ppt/slideMasters/theme/theme1.xml" Id="R0d2d88e9519c44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7fb229e0ab47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f78470ac844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66a8cb5064f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01eb0572f4e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024b3c7e041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2a70e8d7a44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f7ed32d7240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1fedd42154c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JONNY LARSEN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JONNY LARSEN RØRLEGGERBEDRIFT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10 217 961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−530 671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3 897 513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RUNE  –  87,5 %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VINNI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171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rune@jonnylarsen.no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980 169 421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