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eaf69d846c46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810d19caa54de6"/>
  </p:sldMasterIdLst>
  <p:sldIdLst>
    <p:sldId xmlns:r="http://schemas.openxmlformats.org/officeDocument/2006/relationships" id="256" r:id="Rdc3f740a5570448f"/>
    <p:sldId xmlns:r="http://schemas.openxmlformats.org/officeDocument/2006/relationships" id="257" r:id="R5cdae42e218a48ca"/>
    <p:sldId xmlns:r="http://schemas.openxmlformats.org/officeDocument/2006/relationships" id="258" r:id="R7ebd166f79f64e67"/>
    <p:sldId xmlns:r="http://schemas.openxmlformats.org/officeDocument/2006/relationships" id="259" r:id="R91b721d3e9204fec"/>
    <p:sldId xmlns:r="http://schemas.openxmlformats.org/officeDocument/2006/relationships" id="260" r:id="R4018c2d25dad4c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810d19caa54de6" /><Relationship Type="http://schemas.openxmlformats.org/officeDocument/2006/relationships/slide" Target="/ppt/slides/slide1.xml" Id="Rdc3f740a5570448f" /><Relationship Type="http://schemas.openxmlformats.org/officeDocument/2006/relationships/slide" Target="/ppt/slides/slide2.xml" Id="R5cdae42e218a48ca" /><Relationship Type="http://schemas.openxmlformats.org/officeDocument/2006/relationships/slide" Target="/ppt/slides/slide3.xml" Id="R7ebd166f79f64e67" /><Relationship Type="http://schemas.openxmlformats.org/officeDocument/2006/relationships/slide" Target="/ppt/slides/slide4.xml" Id="R91b721d3e9204fec" /><Relationship Type="http://schemas.openxmlformats.org/officeDocument/2006/relationships/slide" Target="/ppt/slides/slide5.xml" Id="R4018c2d25dad4c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f6c572af0f4b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1a0cb4c114f56" /><Relationship Type="http://schemas.openxmlformats.org/officeDocument/2006/relationships/theme" Target="/ppt/slideMasters/theme/theme1.xml" Id="Rc73c9195d20e48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d1a0cb4c114f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ce3555d6847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78267883346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fad8e92fe42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7ebfb42694c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18536193a45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PAD 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PAD TRE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