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a0b407c0b41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da78b44b7441da"/>
  </p:sldMasterIdLst>
  <p:sldIdLst>
    <p:sldId xmlns:r="http://schemas.openxmlformats.org/officeDocument/2006/relationships" id="256" r:id="Racd547b9482247a2"/>
    <p:sldId xmlns:r="http://schemas.openxmlformats.org/officeDocument/2006/relationships" id="257" r:id="R2c9971f04a4b4339"/>
    <p:sldId xmlns:r="http://schemas.openxmlformats.org/officeDocument/2006/relationships" id="258" r:id="Rc04adfeea0b84e55"/>
    <p:sldId xmlns:r="http://schemas.openxmlformats.org/officeDocument/2006/relationships" id="259" r:id="R69af20d9256247c4"/>
    <p:sldId xmlns:r="http://schemas.openxmlformats.org/officeDocument/2006/relationships" id="260" r:id="R16924f8fe4fb4215"/>
    <p:sldId xmlns:r="http://schemas.openxmlformats.org/officeDocument/2006/relationships" id="261" r:id="Re71360ab70a14fdb"/>
    <p:sldId xmlns:r="http://schemas.openxmlformats.org/officeDocument/2006/relationships" id="262" r:id="R56b626ba35f8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a78b44b7441da" /><Relationship Type="http://schemas.openxmlformats.org/officeDocument/2006/relationships/slide" Target="/ppt/slides/slide1.xml" Id="Racd547b9482247a2" /><Relationship Type="http://schemas.openxmlformats.org/officeDocument/2006/relationships/slide" Target="/ppt/slides/slide2.xml" Id="R2c9971f04a4b4339" /><Relationship Type="http://schemas.openxmlformats.org/officeDocument/2006/relationships/slide" Target="/ppt/slides/slide3.xml" Id="Rc04adfeea0b84e55" /><Relationship Type="http://schemas.openxmlformats.org/officeDocument/2006/relationships/slide" Target="/ppt/slides/slide4.xml" Id="R69af20d9256247c4" /><Relationship Type="http://schemas.openxmlformats.org/officeDocument/2006/relationships/slide" Target="/ppt/slides/slide5.xml" Id="R16924f8fe4fb4215" /><Relationship Type="http://schemas.openxmlformats.org/officeDocument/2006/relationships/slide" Target="/ppt/slides/slide6.xml" Id="Re71360ab70a14fdb" /><Relationship Type="http://schemas.openxmlformats.org/officeDocument/2006/relationships/slide" Target="/ppt/slides/slide7.xml" Id="R56b626ba35f8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9a2a3ab3249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b033796a24be2" /><Relationship Type="http://schemas.openxmlformats.org/officeDocument/2006/relationships/theme" Target="/ppt/slideMasters/theme/theme1.xml" Id="R38f1055111f9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b033796a2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0fe2b42c2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f8d615e59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d143d16bd4b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f08cf4e3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c4217ad8245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9b30b92c04a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365659676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HELITRANS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207 130 315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−37 979 286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−45 546 053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−18 721 977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122 343 853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31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heli@helitrans.no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980 313 360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HELITRANS AS</a:t>
            </a:r>
          </a:p>
        </p:txBody>
      </p:sp>
    </p:spTree>
  </p:cSld>
  <p:clrMapOvr>
    <a:masterClrMapping xmlns:a="http://schemas.openxmlformats.org/drawingml/2006/main"/>
  </p:clrMapOvr>
</p:sld>
</file>