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7170aec19a43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783676478d421d"/>
  </p:sldMasterIdLst>
  <p:sldIdLst>
    <p:sldId xmlns:r="http://schemas.openxmlformats.org/officeDocument/2006/relationships" id="256" r:id="R03074afef4b04c97"/>
    <p:sldId xmlns:r="http://schemas.openxmlformats.org/officeDocument/2006/relationships" id="257" r:id="R4114e550e4234fa2"/>
    <p:sldId xmlns:r="http://schemas.openxmlformats.org/officeDocument/2006/relationships" id="258" r:id="R9879aee727bd47f1"/>
    <p:sldId xmlns:r="http://schemas.openxmlformats.org/officeDocument/2006/relationships" id="259" r:id="R34682f4ecceb433b"/>
    <p:sldId xmlns:r="http://schemas.openxmlformats.org/officeDocument/2006/relationships" id="260" r:id="R144dded38db3495e"/>
    <p:sldId xmlns:r="http://schemas.openxmlformats.org/officeDocument/2006/relationships" id="261" r:id="R6d1fd98b0d8349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83676478d421d" /><Relationship Type="http://schemas.openxmlformats.org/officeDocument/2006/relationships/slide" Target="/ppt/slides/slide1.xml" Id="R03074afef4b04c97" /><Relationship Type="http://schemas.openxmlformats.org/officeDocument/2006/relationships/slide" Target="/ppt/slides/slide2.xml" Id="R4114e550e4234fa2" /><Relationship Type="http://schemas.openxmlformats.org/officeDocument/2006/relationships/slide" Target="/ppt/slides/slide3.xml" Id="R9879aee727bd47f1" /><Relationship Type="http://schemas.openxmlformats.org/officeDocument/2006/relationships/slide" Target="/ppt/slides/slide4.xml" Id="R34682f4ecceb433b" /><Relationship Type="http://schemas.openxmlformats.org/officeDocument/2006/relationships/slide" Target="/ppt/slides/slide5.xml" Id="R144dded38db3495e" /><Relationship Type="http://schemas.openxmlformats.org/officeDocument/2006/relationships/slide" Target="/ppt/slides/slide6.xml" Id="R6d1fd98b0d8349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5f5cf360243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575ea60ee4747" /><Relationship Type="http://schemas.openxmlformats.org/officeDocument/2006/relationships/theme" Target="/ppt/slideMasters/theme/theme1.xml" Id="R9cf16df0a1d54f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a575ea60ee47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6e518d4824a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aee44978d45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b235d7ebf42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ff97205c446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4bbbaab7f48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a3ce8a66c46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