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15fd2b3b1045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ddaae2f81b44c7"/>
  </p:sldMasterIdLst>
  <p:sldIdLst>
    <p:sldId xmlns:r="http://schemas.openxmlformats.org/officeDocument/2006/relationships" id="256" r:id="Rd9c8041e1b1d4ea4"/>
    <p:sldId xmlns:r="http://schemas.openxmlformats.org/officeDocument/2006/relationships" id="257" r:id="R10931f21842e4e15"/>
    <p:sldId xmlns:r="http://schemas.openxmlformats.org/officeDocument/2006/relationships" id="258" r:id="Rce4237734c3c4e6f"/>
    <p:sldId xmlns:r="http://schemas.openxmlformats.org/officeDocument/2006/relationships" id="259" r:id="Ra4e53ea5040d46ed"/>
    <p:sldId xmlns:r="http://schemas.openxmlformats.org/officeDocument/2006/relationships" id="260" r:id="Rb5b5071ee841407e"/>
    <p:sldId xmlns:r="http://schemas.openxmlformats.org/officeDocument/2006/relationships" id="261" r:id="Rfbd2322d08f8471e"/>
    <p:sldId xmlns:r="http://schemas.openxmlformats.org/officeDocument/2006/relationships" id="262" r:id="R2c1833ee9e1744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ddaae2f81b44c7" /><Relationship Type="http://schemas.openxmlformats.org/officeDocument/2006/relationships/slide" Target="/ppt/slides/slide1.xml" Id="Rd9c8041e1b1d4ea4" /><Relationship Type="http://schemas.openxmlformats.org/officeDocument/2006/relationships/slide" Target="/ppt/slides/slide2.xml" Id="R10931f21842e4e15" /><Relationship Type="http://schemas.openxmlformats.org/officeDocument/2006/relationships/slide" Target="/ppt/slides/slide3.xml" Id="Rce4237734c3c4e6f" /><Relationship Type="http://schemas.openxmlformats.org/officeDocument/2006/relationships/slide" Target="/ppt/slides/slide4.xml" Id="Ra4e53ea5040d46ed" /><Relationship Type="http://schemas.openxmlformats.org/officeDocument/2006/relationships/slide" Target="/ppt/slides/slide5.xml" Id="Rb5b5071ee841407e" /><Relationship Type="http://schemas.openxmlformats.org/officeDocument/2006/relationships/slide" Target="/ppt/slides/slide6.xml" Id="Rfbd2322d08f8471e" /><Relationship Type="http://schemas.openxmlformats.org/officeDocument/2006/relationships/slide" Target="/ppt/slides/slide7.xml" Id="R2c1833ee9e1744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1ac3884f4c49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46e9b21b34e08" /><Relationship Type="http://schemas.openxmlformats.org/officeDocument/2006/relationships/theme" Target="/ppt/slideMasters/theme/theme1.xml" Id="Rd55c7a7215bf44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146e9b21b34e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36498dba142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6f61932064e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25874150845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3469f437545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67874a5574d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72b663c094d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d9b34b8554c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PETIMA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PETIMA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3 397 937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1 953 870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12 901 988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35 029 019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47 256 952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MALLING PETER TIDEMAND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Malling &amp; Co Forvaltning AS, Dronning Mauds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02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980 357 708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