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df006d1e7b48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c92f8520604d30"/>
  </p:sldMasterIdLst>
  <p:sldIdLst>
    <p:sldId xmlns:r="http://schemas.openxmlformats.org/officeDocument/2006/relationships" id="256" r:id="Rf6b015c17ae24212"/>
    <p:sldId xmlns:r="http://schemas.openxmlformats.org/officeDocument/2006/relationships" id="257" r:id="R23be27fcfdd34dc7"/>
    <p:sldId xmlns:r="http://schemas.openxmlformats.org/officeDocument/2006/relationships" id="258" r:id="R9f17fe4e83db4ac5"/>
    <p:sldId xmlns:r="http://schemas.openxmlformats.org/officeDocument/2006/relationships" id="259" r:id="R42bb3b5f8e914b5a"/>
    <p:sldId xmlns:r="http://schemas.openxmlformats.org/officeDocument/2006/relationships" id="260" r:id="R3dc1e9e9c291427c"/>
    <p:sldId xmlns:r="http://schemas.openxmlformats.org/officeDocument/2006/relationships" id="261" r:id="R4769abdbc476420c"/>
    <p:sldId xmlns:r="http://schemas.openxmlformats.org/officeDocument/2006/relationships" id="262" r:id="Rc566d159c2b14c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c92f8520604d30" /><Relationship Type="http://schemas.openxmlformats.org/officeDocument/2006/relationships/slide" Target="/ppt/slides/slide1.xml" Id="Rf6b015c17ae24212" /><Relationship Type="http://schemas.openxmlformats.org/officeDocument/2006/relationships/slide" Target="/ppt/slides/slide2.xml" Id="R23be27fcfdd34dc7" /><Relationship Type="http://schemas.openxmlformats.org/officeDocument/2006/relationships/slide" Target="/ppt/slides/slide3.xml" Id="R9f17fe4e83db4ac5" /><Relationship Type="http://schemas.openxmlformats.org/officeDocument/2006/relationships/slide" Target="/ppt/slides/slide4.xml" Id="R42bb3b5f8e914b5a" /><Relationship Type="http://schemas.openxmlformats.org/officeDocument/2006/relationships/slide" Target="/ppt/slides/slide5.xml" Id="R3dc1e9e9c291427c" /><Relationship Type="http://schemas.openxmlformats.org/officeDocument/2006/relationships/slide" Target="/ppt/slides/slide6.xml" Id="R4769abdbc476420c" /><Relationship Type="http://schemas.openxmlformats.org/officeDocument/2006/relationships/slide" Target="/ppt/slides/slide7.xml" Id="Rc566d159c2b14c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6615115a374c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bc34c066a4110" /><Relationship Type="http://schemas.openxmlformats.org/officeDocument/2006/relationships/theme" Target="/ppt/slideMasters/theme/theme1.xml" Id="R47af3f4688b643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7bc34c066a41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c047bb4e741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3ccc6a3924d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0389c166143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087f1210446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92869a56c45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81d94edde4e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a2aea03b541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PETIMA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1 953 870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12 901 988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35 029 019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47 256 952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MALLING PETER TIDEMAND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