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300869932004f5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0cffd7c9fba4574"/>
  </p:sldMasterIdLst>
  <p:sldIdLst>
    <p:sldId xmlns:r="http://schemas.openxmlformats.org/officeDocument/2006/relationships" id="256" r:id="R9ef7ae514be14120"/>
    <p:sldId xmlns:r="http://schemas.openxmlformats.org/officeDocument/2006/relationships" id="257" r:id="R5f3fc584d0fe44bb"/>
    <p:sldId xmlns:r="http://schemas.openxmlformats.org/officeDocument/2006/relationships" id="258" r:id="R8c13fc0569e44eb4"/>
    <p:sldId xmlns:r="http://schemas.openxmlformats.org/officeDocument/2006/relationships" id="259" r:id="R1da37c7b714443e1"/>
    <p:sldId xmlns:r="http://schemas.openxmlformats.org/officeDocument/2006/relationships" id="260" r:id="R2a45bb690d454d1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cffd7c9fba4574" /><Relationship Type="http://schemas.openxmlformats.org/officeDocument/2006/relationships/slide" Target="/ppt/slides/slide1.xml" Id="R9ef7ae514be14120" /><Relationship Type="http://schemas.openxmlformats.org/officeDocument/2006/relationships/slide" Target="/ppt/slides/slide2.xml" Id="R5f3fc584d0fe44bb" /><Relationship Type="http://schemas.openxmlformats.org/officeDocument/2006/relationships/slide" Target="/ppt/slides/slide3.xml" Id="R8c13fc0569e44eb4" /><Relationship Type="http://schemas.openxmlformats.org/officeDocument/2006/relationships/slide" Target="/ppt/slides/slide4.xml" Id="R1da37c7b714443e1" /><Relationship Type="http://schemas.openxmlformats.org/officeDocument/2006/relationships/slide" Target="/ppt/slides/slide5.xml" Id="R2a45bb690d454d1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4bc32bb0e644d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acc74f7f1e4ac4" /><Relationship Type="http://schemas.openxmlformats.org/officeDocument/2006/relationships/theme" Target="/ppt/slideMasters/theme/theme1.xml" Id="Ra3b541fd2ef7402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aacc74f7f1e4ac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0eeaafa1824ce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285376bf3b492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ed9d77a358401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568a1e60de4e5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bbc92b5c7046f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LIENGA 6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LIENGA 6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LIENGA 6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LIENGA 6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LIENGA 6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LIENGA 6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980 361 721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LIENGA 6 AS</a:t>
            </a:r>
          </a:p>
        </p:txBody>
      </p:sp>
    </p:spTree>
  </p:cSld>
  <p:clrMapOvr>
    <a:masterClrMapping xmlns:a="http://schemas.openxmlformats.org/drawingml/2006/main"/>
  </p:clrMapOvr>
</p:sld>
</file>