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0efa6fb394a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1fa7c957d47bf"/>
  </p:sldMasterIdLst>
  <p:sldIdLst>
    <p:sldId xmlns:r="http://schemas.openxmlformats.org/officeDocument/2006/relationships" id="256" r:id="R74c1bd19bba941f2"/>
    <p:sldId xmlns:r="http://schemas.openxmlformats.org/officeDocument/2006/relationships" id="257" r:id="R95e1a6892ce447c6"/>
    <p:sldId xmlns:r="http://schemas.openxmlformats.org/officeDocument/2006/relationships" id="258" r:id="R94ebbde6fa36452d"/>
    <p:sldId xmlns:r="http://schemas.openxmlformats.org/officeDocument/2006/relationships" id="259" r:id="R5813dc20707345da"/>
    <p:sldId xmlns:r="http://schemas.openxmlformats.org/officeDocument/2006/relationships" id="260" r:id="Rbd76837e296f4b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1fa7c957d47bf" /><Relationship Type="http://schemas.openxmlformats.org/officeDocument/2006/relationships/slide" Target="/ppt/slides/slide1.xml" Id="R74c1bd19bba941f2" /><Relationship Type="http://schemas.openxmlformats.org/officeDocument/2006/relationships/slide" Target="/ppt/slides/slide2.xml" Id="R95e1a6892ce447c6" /><Relationship Type="http://schemas.openxmlformats.org/officeDocument/2006/relationships/slide" Target="/ppt/slides/slide3.xml" Id="R94ebbde6fa36452d" /><Relationship Type="http://schemas.openxmlformats.org/officeDocument/2006/relationships/slide" Target="/ppt/slides/slide4.xml" Id="R5813dc20707345da" /><Relationship Type="http://schemas.openxmlformats.org/officeDocument/2006/relationships/slide" Target="/ppt/slides/slide5.xml" Id="Rbd76837e296f4b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8c9633d60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23528e62f4590" /><Relationship Type="http://schemas.openxmlformats.org/officeDocument/2006/relationships/theme" Target="/ppt/slideMasters/theme/theme1.xml" Id="R9dc50d83cf51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23528e62f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077baa559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14d51fdcb4b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b52419a50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49c7af171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f77d7c1c2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