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b5fa3b230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80915fe3474297"/>
  </p:sldMasterIdLst>
  <p:sldIdLst>
    <p:sldId xmlns:r="http://schemas.openxmlformats.org/officeDocument/2006/relationships" id="256" r:id="R618dd8afd5b64cf1"/>
    <p:sldId xmlns:r="http://schemas.openxmlformats.org/officeDocument/2006/relationships" id="257" r:id="Rb61d77ccc5ec477e"/>
    <p:sldId xmlns:r="http://schemas.openxmlformats.org/officeDocument/2006/relationships" id="258" r:id="R0dabf3aea2044f1b"/>
    <p:sldId xmlns:r="http://schemas.openxmlformats.org/officeDocument/2006/relationships" id="259" r:id="R208f5ced46c84426"/>
    <p:sldId xmlns:r="http://schemas.openxmlformats.org/officeDocument/2006/relationships" id="260" r:id="R8f0a957ed7df4652"/>
    <p:sldId xmlns:r="http://schemas.openxmlformats.org/officeDocument/2006/relationships" id="261" r:id="R43acc008291a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0915fe3474297" /><Relationship Type="http://schemas.openxmlformats.org/officeDocument/2006/relationships/slide" Target="/ppt/slides/slide1.xml" Id="R618dd8afd5b64cf1" /><Relationship Type="http://schemas.openxmlformats.org/officeDocument/2006/relationships/slide" Target="/ppt/slides/slide2.xml" Id="Rb61d77ccc5ec477e" /><Relationship Type="http://schemas.openxmlformats.org/officeDocument/2006/relationships/slide" Target="/ppt/slides/slide3.xml" Id="R0dabf3aea2044f1b" /><Relationship Type="http://schemas.openxmlformats.org/officeDocument/2006/relationships/slide" Target="/ppt/slides/slide4.xml" Id="R208f5ced46c84426" /><Relationship Type="http://schemas.openxmlformats.org/officeDocument/2006/relationships/slide" Target="/ppt/slides/slide5.xml" Id="R8f0a957ed7df4652" /><Relationship Type="http://schemas.openxmlformats.org/officeDocument/2006/relationships/slide" Target="/ppt/slides/slide6.xml" Id="R43acc008291a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ecd5253e9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a6898ad7e42d4" /><Relationship Type="http://schemas.openxmlformats.org/officeDocument/2006/relationships/theme" Target="/ppt/slideMasters/theme/theme1.xml" Id="Rc4c264c6cfa4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a6898ad7e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bbb83736b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23ad1470c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01a3cb6f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488f5485b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1ced9eef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ba9ce36d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