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ef108007ff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f34188b9b449ae"/>
  </p:sldMasterIdLst>
  <p:sldIdLst>
    <p:sldId xmlns:r="http://schemas.openxmlformats.org/officeDocument/2006/relationships" id="256" r:id="Rb629725fd37443bc"/>
    <p:sldId xmlns:r="http://schemas.openxmlformats.org/officeDocument/2006/relationships" id="257" r:id="R38bdd928bc6f4dd5"/>
    <p:sldId xmlns:r="http://schemas.openxmlformats.org/officeDocument/2006/relationships" id="258" r:id="Ra92512ce1ffe4683"/>
    <p:sldId xmlns:r="http://schemas.openxmlformats.org/officeDocument/2006/relationships" id="259" r:id="R7a08f3e2fffb4fbe"/>
    <p:sldId xmlns:r="http://schemas.openxmlformats.org/officeDocument/2006/relationships" id="260" r:id="R6d7b9441264a4079"/>
    <p:sldId xmlns:r="http://schemas.openxmlformats.org/officeDocument/2006/relationships" id="261" r:id="R7ea29ee956f04539"/>
    <p:sldId xmlns:r="http://schemas.openxmlformats.org/officeDocument/2006/relationships" id="262" r:id="Rb1fe702d71c748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34188b9b449ae" /><Relationship Type="http://schemas.openxmlformats.org/officeDocument/2006/relationships/slide" Target="/ppt/slides/slide1.xml" Id="Rb629725fd37443bc" /><Relationship Type="http://schemas.openxmlformats.org/officeDocument/2006/relationships/slide" Target="/ppt/slides/slide2.xml" Id="R38bdd928bc6f4dd5" /><Relationship Type="http://schemas.openxmlformats.org/officeDocument/2006/relationships/slide" Target="/ppt/slides/slide3.xml" Id="Ra92512ce1ffe4683" /><Relationship Type="http://schemas.openxmlformats.org/officeDocument/2006/relationships/slide" Target="/ppt/slides/slide4.xml" Id="R7a08f3e2fffb4fbe" /><Relationship Type="http://schemas.openxmlformats.org/officeDocument/2006/relationships/slide" Target="/ppt/slides/slide5.xml" Id="R6d7b9441264a4079" /><Relationship Type="http://schemas.openxmlformats.org/officeDocument/2006/relationships/slide" Target="/ppt/slides/slide6.xml" Id="R7ea29ee956f04539" /><Relationship Type="http://schemas.openxmlformats.org/officeDocument/2006/relationships/slide" Target="/ppt/slides/slide7.xml" Id="Rb1fe702d71c748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22eb29e6e47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593febabf4486" /><Relationship Type="http://schemas.openxmlformats.org/officeDocument/2006/relationships/theme" Target="/ppt/slideMasters/theme/theme1.xml" Id="Ra6f5a2e8b3514d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593febabf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e0ea222d64b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1963c64c641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0b5090bb349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cefa9e5d74a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b8d4d2fbe46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b5dd23caf4e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571c10f6d4a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