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4b55d4c973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f3cdc888047c4"/>
  </p:sldMasterIdLst>
  <p:sldIdLst>
    <p:sldId xmlns:r="http://schemas.openxmlformats.org/officeDocument/2006/relationships" id="256" r:id="R161c9c87f2e74eec"/>
    <p:sldId xmlns:r="http://schemas.openxmlformats.org/officeDocument/2006/relationships" id="257" r:id="R1764302800364952"/>
    <p:sldId xmlns:r="http://schemas.openxmlformats.org/officeDocument/2006/relationships" id="258" r:id="R9463429b02174deb"/>
    <p:sldId xmlns:r="http://schemas.openxmlformats.org/officeDocument/2006/relationships" id="259" r:id="R8462a6a92636465f"/>
    <p:sldId xmlns:r="http://schemas.openxmlformats.org/officeDocument/2006/relationships" id="260" r:id="Rb9ce417cfe41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f3cdc888047c4" /><Relationship Type="http://schemas.openxmlformats.org/officeDocument/2006/relationships/slide" Target="/ppt/slides/slide1.xml" Id="R161c9c87f2e74eec" /><Relationship Type="http://schemas.openxmlformats.org/officeDocument/2006/relationships/slide" Target="/ppt/slides/slide2.xml" Id="R1764302800364952" /><Relationship Type="http://schemas.openxmlformats.org/officeDocument/2006/relationships/slide" Target="/ppt/slides/slide3.xml" Id="R9463429b02174deb" /><Relationship Type="http://schemas.openxmlformats.org/officeDocument/2006/relationships/slide" Target="/ppt/slides/slide4.xml" Id="R8462a6a92636465f" /><Relationship Type="http://schemas.openxmlformats.org/officeDocument/2006/relationships/slide" Target="/ppt/slides/slide5.xml" Id="Rb9ce417cfe41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3d2f01fba44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e3d6cafbb4ebd" /><Relationship Type="http://schemas.openxmlformats.org/officeDocument/2006/relationships/theme" Target="/ppt/slideMasters/theme/theme1.xml" Id="R0350360afbe640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e3d6cafbb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c7b54d9fa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1111402af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7d77fd1af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3f7b22222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eb81b1f59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EIENDOM DA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Jensen, Sjyveien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ro-jens4@online.no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