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35843771ba49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f5c0d988374a69"/>
  </p:sldMasterIdLst>
  <p:sldIdLst>
    <p:sldId xmlns:r="http://schemas.openxmlformats.org/officeDocument/2006/relationships" id="256" r:id="R3f1a5e3e9cdf4566"/>
    <p:sldId xmlns:r="http://schemas.openxmlformats.org/officeDocument/2006/relationships" id="257" r:id="R0886d51893ec4a7f"/>
    <p:sldId xmlns:r="http://schemas.openxmlformats.org/officeDocument/2006/relationships" id="258" r:id="R0c7775da31514ce4"/>
    <p:sldId xmlns:r="http://schemas.openxmlformats.org/officeDocument/2006/relationships" id="259" r:id="R9111a497aefc4277"/>
    <p:sldId xmlns:r="http://schemas.openxmlformats.org/officeDocument/2006/relationships" id="260" r:id="Rb048ed0eac9642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5c0d988374a69" /><Relationship Type="http://schemas.openxmlformats.org/officeDocument/2006/relationships/slide" Target="/ppt/slides/slide1.xml" Id="R3f1a5e3e9cdf4566" /><Relationship Type="http://schemas.openxmlformats.org/officeDocument/2006/relationships/slide" Target="/ppt/slides/slide2.xml" Id="R0886d51893ec4a7f" /><Relationship Type="http://schemas.openxmlformats.org/officeDocument/2006/relationships/slide" Target="/ppt/slides/slide3.xml" Id="R0c7775da31514ce4" /><Relationship Type="http://schemas.openxmlformats.org/officeDocument/2006/relationships/slide" Target="/ppt/slides/slide4.xml" Id="R9111a497aefc4277" /><Relationship Type="http://schemas.openxmlformats.org/officeDocument/2006/relationships/slide" Target="/ppt/slides/slide5.xml" Id="Rb048ed0eac9642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57cdffb6a47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edaf94d724d92" /><Relationship Type="http://schemas.openxmlformats.org/officeDocument/2006/relationships/theme" Target="/ppt/slideMasters/theme/theme1.xml" Id="R3fc8c1b256eb42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edaf94d724d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0a9b7186244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51e7fff9d40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5306659a846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23521134449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96e61dd5941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SAKSENVIK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SAKSENVIK EIENDOM DA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Roger Jensen, Sjyveien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8253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ro-jens4@online.no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