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d0c40e517c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4fcfef0c604c15"/>
  </p:sldMasterIdLst>
  <p:sldIdLst>
    <p:sldId xmlns:r="http://schemas.openxmlformats.org/officeDocument/2006/relationships" id="256" r:id="R29b12ee6426443a8"/>
    <p:sldId xmlns:r="http://schemas.openxmlformats.org/officeDocument/2006/relationships" id="257" r:id="R9f08ae72a3814296"/>
    <p:sldId xmlns:r="http://schemas.openxmlformats.org/officeDocument/2006/relationships" id="258" r:id="R7cd898bbe6c94772"/>
    <p:sldId xmlns:r="http://schemas.openxmlformats.org/officeDocument/2006/relationships" id="259" r:id="Rc3a4688de8234aa4"/>
    <p:sldId xmlns:r="http://schemas.openxmlformats.org/officeDocument/2006/relationships" id="260" r:id="Ree4a96f3d92c45b0"/>
    <p:sldId xmlns:r="http://schemas.openxmlformats.org/officeDocument/2006/relationships" id="261" r:id="Rfd27e55f48df4f8a"/>
    <p:sldId xmlns:r="http://schemas.openxmlformats.org/officeDocument/2006/relationships" id="262" r:id="R8d0c4ba4749441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fcfef0c604c15" /><Relationship Type="http://schemas.openxmlformats.org/officeDocument/2006/relationships/slide" Target="/ppt/slides/slide1.xml" Id="R29b12ee6426443a8" /><Relationship Type="http://schemas.openxmlformats.org/officeDocument/2006/relationships/slide" Target="/ppt/slides/slide2.xml" Id="R9f08ae72a3814296" /><Relationship Type="http://schemas.openxmlformats.org/officeDocument/2006/relationships/slide" Target="/ppt/slides/slide3.xml" Id="R7cd898bbe6c94772" /><Relationship Type="http://schemas.openxmlformats.org/officeDocument/2006/relationships/slide" Target="/ppt/slides/slide4.xml" Id="Rc3a4688de8234aa4" /><Relationship Type="http://schemas.openxmlformats.org/officeDocument/2006/relationships/slide" Target="/ppt/slides/slide5.xml" Id="Ree4a96f3d92c45b0" /><Relationship Type="http://schemas.openxmlformats.org/officeDocument/2006/relationships/slide" Target="/ppt/slides/slide6.xml" Id="Rfd27e55f48df4f8a" /><Relationship Type="http://schemas.openxmlformats.org/officeDocument/2006/relationships/slide" Target="/ppt/slides/slide7.xml" Id="R8d0c4ba4749441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833fc0c8743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e030ddc4946dd" /><Relationship Type="http://schemas.openxmlformats.org/officeDocument/2006/relationships/theme" Target="/ppt/slideMasters/theme/theme1.xml" Id="Rb88b82d5f1924f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e030ddc4946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09a51b5f4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c10783d064c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23ff3a18542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e0f719b814a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eec981c4046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60b895fc14b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9bb9de8174b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BERGLY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BERGLY EIGEDOM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1 912 772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 SIV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FRANK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