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fa6faf3c8642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a18934e67c4854"/>
  </p:sldMasterIdLst>
  <p:sldIdLst>
    <p:sldId xmlns:r="http://schemas.openxmlformats.org/officeDocument/2006/relationships" id="256" r:id="Rcd27ceaa961247f1"/>
    <p:sldId xmlns:r="http://schemas.openxmlformats.org/officeDocument/2006/relationships" id="257" r:id="R7373e382ab2645fc"/>
    <p:sldId xmlns:r="http://schemas.openxmlformats.org/officeDocument/2006/relationships" id="258" r:id="R8240758dc34b4bf5"/>
    <p:sldId xmlns:r="http://schemas.openxmlformats.org/officeDocument/2006/relationships" id="259" r:id="R8e62846a12f34d11"/>
    <p:sldId xmlns:r="http://schemas.openxmlformats.org/officeDocument/2006/relationships" id="260" r:id="R2f8953795de149ca"/>
    <p:sldId xmlns:r="http://schemas.openxmlformats.org/officeDocument/2006/relationships" id="261" r:id="R8414ba4114f64a21"/>
    <p:sldId xmlns:r="http://schemas.openxmlformats.org/officeDocument/2006/relationships" id="262" r:id="Rc459019eec8840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a18934e67c4854" /><Relationship Type="http://schemas.openxmlformats.org/officeDocument/2006/relationships/slide" Target="/ppt/slides/slide1.xml" Id="Rcd27ceaa961247f1" /><Relationship Type="http://schemas.openxmlformats.org/officeDocument/2006/relationships/slide" Target="/ppt/slides/slide2.xml" Id="R7373e382ab2645fc" /><Relationship Type="http://schemas.openxmlformats.org/officeDocument/2006/relationships/slide" Target="/ppt/slides/slide3.xml" Id="R8240758dc34b4bf5" /><Relationship Type="http://schemas.openxmlformats.org/officeDocument/2006/relationships/slide" Target="/ppt/slides/slide4.xml" Id="R8e62846a12f34d11" /><Relationship Type="http://schemas.openxmlformats.org/officeDocument/2006/relationships/slide" Target="/ppt/slides/slide5.xml" Id="R2f8953795de149ca" /><Relationship Type="http://schemas.openxmlformats.org/officeDocument/2006/relationships/slide" Target="/ppt/slides/slide6.xml" Id="R8414ba4114f64a21" /><Relationship Type="http://schemas.openxmlformats.org/officeDocument/2006/relationships/slide" Target="/ppt/slides/slide7.xml" Id="Rc459019eec8840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30f0bba58c47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704a29d26a4d8a" /><Relationship Type="http://schemas.openxmlformats.org/officeDocument/2006/relationships/theme" Target="/ppt/slideMasters/theme/theme1.xml" Id="R3d5bea196fc94f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704a29d26a4d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ddd9a8c25143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81b1241acc47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d0f4ce9c8f48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456ee1dff047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44956db8464f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5e3c7564a0457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ca68a4357d47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LAURITSEN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LAURITSEN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LAURITSEN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LAURITSEN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LAURITSEN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LAURITSEN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46 694 730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3 139 206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2 330 933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9 391 259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17 050 633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LAURITSEN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ALTENBURG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LAURITSEN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Århusvegen 224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3721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53 23 06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980 429 970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LAURITSEN AS</a:t>
            </a:r>
          </a:p>
        </p:txBody>
      </p:sp>
    </p:spTree>
  </p:cSld>
  <p:clrMapOvr>
    <a:masterClrMapping xmlns:a="http://schemas.openxmlformats.org/drawingml/2006/main"/>
  </p:clrMapOvr>
</p:sld>
</file>