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ce20670ad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7dbc6cccf42ce"/>
  </p:sldMasterIdLst>
  <p:sldIdLst>
    <p:sldId xmlns:r="http://schemas.openxmlformats.org/officeDocument/2006/relationships" id="256" r:id="R34a812cc107647f1"/>
    <p:sldId xmlns:r="http://schemas.openxmlformats.org/officeDocument/2006/relationships" id="257" r:id="Rcab9f5e995cf4d3a"/>
    <p:sldId xmlns:r="http://schemas.openxmlformats.org/officeDocument/2006/relationships" id="258" r:id="Rb6272d9e8dd64199"/>
    <p:sldId xmlns:r="http://schemas.openxmlformats.org/officeDocument/2006/relationships" id="259" r:id="R461e98fbfac84c17"/>
    <p:sldId xmlns:r="http://schemas.openxmlformats.org/officeDocument/2006/relationships" id="260" r:id="R4c587ac861e94e43"/>
    <p:sldId xmlns:r="http://schemas.openxmlformats.org/officeDocument/2006/relationships" id="261" r:id="R6a146bc838df45c1"/>
    <p:sldId xmlns:r="http://schemas.openxmlformats.org/officeDocument/2006/relationships" id="262" r:id="R9d896740418747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7dbc6cccf42ce" /><Relationship Type="http://schemas.openxmlformats.org/officeDocument/2006/relationships/slide" Target="/ppt/slides/slide1.xml" Id="R34a812cc107647f1" /><Relationship Type="http://schemas.openxmlformats.org/officeDocument/2006/relationships/slide" Target="/ppt/slides/slide2.xml" Id="Rcab9f5e995cf4d3a" /><Relationship Type="http://schemas.openxmlformats.org/officeDocument/2006/relationships/slide" Target="/ppt/slides/slide3.xml" Id="Rb6272d9e8dd64199" /><Relationship Type="http://schemas.openxmlformats.org/officeDocument/2006/relationships/slide" Target="/ppt/slides/slide4.xml" Id="R461e98fbfac84c17" /><Relationship Type="http://schemas.openxmlformats.org/officeDocument/2006/relationships/slide" Target="/ppt/slides/slide5.xml" Id="R4c587ac861e94e43" /><Relationship Type="http://schemas.openxmlformats.org/officeDocument/2006/relationships/slide" Target="/ppt/slides/slide6.xml" Id="R6a146bc838df45c1" /><Relationship Type="http://schemas.openxmlformats.org/officeDocument/2006/relationships/slide" Target="/ppt/slides/slide7.xml" Id="R9d896740418747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bc862b5ce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d4f8488b74c22" /><Relationship Type="http://schemas.openxmlformats.org/officeDocument/2006/relationships/theme" Target="/ppt/slideMasters/theme/theme1.xml" Id="R508d0802858c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d4f8488b7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cb92ca40a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2a9aa7d1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59ccc7c4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48ad14328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f86184ef34e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896a1a87b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f3748a57d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