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b7a206fc64b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295b673dc44cb9"/>
  </p:sldMasterIdLst>
  <p:sldIdLst>
    <p:sldId xmlns:r="http://schemas.openxmlformats.org/officeDocument/2006/relationships" id="256" r:id="Rc84a4771dc474fe1"/>
    <p:sldId xmlns:r="http://schemas.openxmlformats.org/officeDocument/2006/relationships" id="257" r:id="Rd4c945bc21304cbb"/>
    <p:sldId xmlns:r="http://schemas.openxmlformats.org/officeDocument/2006/relationships" id="258" r:id="R2b27201fe69e407c"/>
    <p:sldId xmlns:r="http://schemas.openxmlformats.org/officeDocument/2006/relationships" id="259" r:id="R04fc5c3946cb4750"/>
    <p:sldId xmlns:r="http://schemas.openxmlformats.org/officeDocument/2006/relationships" id="260" r:id="R9920d3f3a7d94a77"/>
    <p:sldId xmlns:r="http://schemas.openxmlformats.org/officeDocument/2006/relationships" id="261" r:id="R1a9c3bce60c04dc8"/>
    <p:sldId xmlns:r="http://schemas.openxmlformats.org/officeDocument/2006/relationships" id="262" r:id="Ra686834d468a40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95b673dc44cb9" /><Relationship Type="http://schemas.openxmlformats.org/officeDocument/2006/relationships/slide" Target="/ppt/slides/slide1.xml" Id="Rc84a4771dc474fe1" /><Relationship Type="http://schemas.openxmlformats.org/officeDocument/2006/relationships/slide" Target="/ppt/slides/slide2.xml" Id="Rd4c945bc21304cbb" /><Relationship Type="http://schemas.openxmlformats.org/officeDocument/2006/relationships/slide" Target="/ppt/slides/slide3.xml" Id="R2b27201fe69e407c" /><Relationship Type="http://schemas.openxmlformats.org/officeDocument/2006/relationships/slide" Target="/ppt/slides/slide4.xml" Id="R04fc5c3946cb4750" /><Relationship Type="http://schemas.openxmlformats.org/officeDocument/2006/relationships/slide" Target="/ppt/slides/slide5.xml" Id="R9920d3f3a7d94a77" /><Relationship Type="http://schemas.openxmlformats.org/officeDocument/2006/relationships/slide" Target="/ppt/slides/slide6.xml" Id="R1a9c3bce60c04dc8" /><Relationship Type="http://schemas.openxmlformats.org/officeDocument/2006/relationships/slide" Target="/ppt/slides/slide7.xml" Id="Ra686834d468a40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1e1b1113e4b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1b70ba4d74547" /><Relationship Type="http://schemas.openxmlformats.org/officeDocument/2006/relationships/theme" Target="/ppt/slideMasters/theme/theme1.xml" Id="R9f47a9c86bb749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1b70ba4d7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d6576dea04f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8b1c5a5ea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d68f640bb40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fc13e8ed74a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832c2e2e64c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59c3a506a4f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59d3e9a1a44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 REGNSKAP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5 062 093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627 632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2 341 730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GARSEG MORTEN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NILSSEN ROY INGAR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H Mysens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04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980 469 115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 REGNSKAP AS</a:t>
            </a:r>
          </a:p>
        </p:txBody>
      </p:sp>
    </p:spTree>
  </p:cSld>
  <p:clrMapOvr>
    <a:masterClrMapping xmlns:a="http://schemas.openxmlformats.org/drawingml/2006/main"/>
  </p:clrMapOvr>
</p:sld>
</file>