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8abd98e19442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f46b076d3d4a99"/>
  </p:sldMasterIdLst>
  <p:sldIdLst>
    <p:sldId xmlns:r="http://schemas.openxmlformats.org/officeDocument/2006/relationships" id="256" r:id="R4076028de4f24dc2"/>
    <p:sldId xmlns:r="http://schemas.openxmlformats.org/officeDocument/2006/relationships" id="257" r:id="R515136b67ae64bab"/>
    <p:sldId xmlns:r="http://schemas.openxmlformats.org/officeDocument/2006/relationships" id="258" r:id="R456555ceec7441fb"/>
    <p:sldId xmlns:r="http://schemas.openxmlformats.org/officeDocument/2006/relationships" id="259" r:id="R2f0caa8bf7fb42cf"/>
    <p:sldId xmlns:r="http://schemas.openxmlformats.org/officeDocument/2006/relationships" id="260" r:id="R039b5a3b681e4cfe"/>
    <p:sldId xmlns:r="http://schemas.openxmlformats.org/officeDocument/2006/relationships" id="261" r:id="R27837d49679f49fb"/>
    <p:sldId xmlns:r="http://schemas.openxmlformats.org/officeDocument/2006/relationships" id="262" r:id="R6caa4f466c3f4b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f46b076d3d4a99" /><Relationship Type="http://schemas.openxmlformats.org/officeDocument/2006/relationships/slide" Target="/ppt/slides/slide1.xml" Id="R4076028de4f24dc2" /><Relationship Type="http://schemas.openxmlformats.org/officeDocument/2006/relationships/slide" Target="/ppt/slides/slide2.xml" Id="R515136b67ae64bab" /><Relationship Type="http://schemas.openxmlformats.org/officeDocument/2006/relationships/slide" Target="/ppt/slides/slide3.xml" Id="R456555ceec7441fb" /><Relationship Type="http://schemas.openxmlformats.org/officeDocument/2006/relationships/slide" Target="/ppt/slides/slide4.xml" Id="R2f0caa8bf7fb42cf" /><Relationship Type="http://schemas.openxmlformats.org/officeDocument/2006/relationships/slide" Target="/ppt/slides/slide5.xml" Id="R039b5a3b681e4cfe" /><Relationship Type="http://schemas.openxmlformats.org/officeDocument/2006/relationships/slide" Target="/ppt/slides/slide6.xml" Id="R27837d49679f49fb" /><Relationship Type="http://schemas.openxmlformats.org/officeDocument/2006/relationships/slide" Target="/ppt/slides/slide7.xml" Id="R6caa4f466c3f4b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c1ecf1d1614b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8aae8faf14988" /><Relationship Type="http://schemas.openxmlformats.org/officeDocument/2006/relationships/theme" Target="/ppt/slideMasters/theme/theme1.xml" Id="Radf41206797945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a8aae8faf149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b97eeeaec4e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5c1cb55254e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a9dab3e1b4e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95058d2ec4a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3cd9bdb4541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51bc78d354f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5a28eeab947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CKN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CKN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CKN HOLDING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CKN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CKN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CKN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136 501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2 021 035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CKN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CABRAL CHRIS ENOC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CKN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Kullerød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3241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980 477 495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CKN HOLDING AS</a:t>
            </a:r>
          </a:p>
        </p:txBody>
      </p:sp>
    </p:spTree>
  </p:cSld>
  <p:clrMapOvr>
    <a:masterClrMapping xmlns:a="http://schemas.openxmlformats.org/drawingml/2006/main"/>
  </p:clrMapOvr>
</p:sld>
</file>