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66cd7122a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cf373adf94779"/>
  </p:sldMasterIdLst>
  <p:sldIdLst>
    <p:sldId xmlns:r="http://schemas.openxmlformats.org/officeDocument/2006/relationships" id="256" r:id="Rf912c34e071a49d3"/>
    <p:sldId xmlns:r="http://schemas.openxmlformats.org/officeDocument/2006/relationships" id="257" r:id="Rf714e3c5b2874ab1"/>
    <p:sldId xmlns:r="http://schemas.openxmlformats.org/officeDocument/2006/relationships" id="258" r:id="R7366f30ad07445b8"/>
    <p:sldId xmlns:r="http://schemas.openxmlformats.org/officeDocument/2006/relationships" id="259" r:id="Re21a8c0d7c8244ad"/>
    <p:sldId xmlns:r="http://schemas.openxmlformats.org/officeDocument/2006/relationships" id="260" r:id="R55cfba0f53fd469d"/>
    <p:sldId xmlns:r="http://schemas.openxmlformats.org/officeDocument/2006/relationships" id="261" r:id="R5949ae0ec8f04473"/>
    <p:sldId xmlns:r="http://schemas.openxmlformats.org/officeDocument/2006/relationships" id="262" r:id="R4fbdd0ddc30d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cf373adf94779" /><Relationship Type="http://schemas.openxmlformats.org/officeDocument/2006/relationships/slide" Target="/ppt/slides/slide1.xml" Id="Rf912c34e071a49d3" /><Relationship Type="http://schemas.openxmlformats.org/officeDocument/2006/relationships/slide" Target="/ppt/slides/slide2.xml" Id="Rf714e3c5b2874ab1" /><Relationship Type="http://schemas.openxmlformats.org/officeDocument/2006/relationships/slide" Target="/ppt/slides/slide3.xml" Id="R7366f30ad07445b8" /><Relationship Type="http://schemas.openxmlformats.org/officeDocument/2006/relationships/slide" Target="/ppt/slides/slide4.xml" Id="Re21a8c0d7c8244ad" /><Relationship Type="http://schemas.openxmlformats.org/officeDocument/2006/relationships/slide" Target="/ppt/slides/slide5.xml" Id="R55cfba0f53fd469d" /><Relationship Type="http://schemas.openxmlformats.org/officeDocument/2006/relationships/slide" Target="/ppt/slides/slide6.xml" Id="R5949ae0ec8f04473" /><Relationship Type="http://schemas.openxmlformats.org/officeDocument/2006/relationships/slide" Target="/ppt/slides/slide7.xml" Id="R4fbdd0ddc30d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f1264bd0c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8919568c7495f" /><Relationship Type="http://schemas.openxmlformats.org/officeDocument/2006/relationships/theme" Target="/ppt/slideMasters/theme/theme1.xml" Id="R8d5e50263872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28919568c749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35ee96f474a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ea692fb28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45ef3e3834f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c4af6b559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df5d740de43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ddc5f7ae44a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5bb9a08074c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ELVIA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8 342 213 000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1 666 954 000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749 385 000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11 829 080 000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32 594 761 000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EIDSIVA ENERGI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firmapost@elvia.no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www.elvia.no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980 489 698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ELVIA AS</a:t>
            </a:r>
          </a:p>
        </p:txBody>
      </p:sp>
    </p:spTree>
  </p:cSld>
  <p:clrMapOvr>
    <a:masterClrMapping xmlns:a="http://schemas.openxmlformats.org/drawingml/2006/main"/>
  </p:clrMapOvr>
</p:sld>
</file>