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c5f067085e4f4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209c4cdbf34df1"/>
  </p:sldMasterIdLst>
  <p:sldIdLst>
    <p:sldId xmlns:r="http://schemas.openxmlformats.org/officeDocument/2006/relationships" id="256" r:id="R2adf1a9af576438d"/>
    <p:sldId xmlns:r="http://schemas.openxmlformats.org/officeDocument/2006/relationships" id="257" r:id="R12fd9edb17a04239"/>
    <p:sldId xmlns:r="http://schemas.openxmlformats.org/officeDocument/2006/relationships" id="258" r:id="R80146895b422457a"/>
    <p:sldId xmlns:r="http://schemas.openxmlformats.org/officeDocument/2006/relationships" id="259" r:id="R19492345ec5b4e8a"/>
    <p:sldId xmlns:r="http://schemas.openxmlformats.org/officeDocument/2006/relationships" id="260" r:id="R35a1bb17c3a74c64"/>
    <p:sldId xmlns:r="http://schemas.openxmlformats.org/officeDocument/2006/relationships" id="261" r:id="Reabfb1ef190e4d2a"/>
    <p:sldId xmlns:r="http://schemas.openxmlformats.org/officeDocument/2006/relationships" id="262" r:id="R8543f23c780f4f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209c4cdbf34df1" /><Relationship Type="http://schemas.openxmlformats.org/officeDocument/2006/relationships/slide" Target="/ppt/slides/slide1.xml" Id="R2adf1a9af576438d" /><Relationship Type="http://schemas.openxmlformats.org/officeDocument/2006/relationships/slide" Target="/ppt/slides/slide2.xml" Id="R12fd9edb17a04239" /><Relationship Type="http://schemas.openxmlformats.org/officeDocument/2006/relationships/slide" Target="/ppt/slides/slide3.xml" Id="R80146895b422457a" /><Relationship Type="http://schemas.openxmlformats.org/officeDocument/2006/relationships/slide" Target="/ppt/slides/slide4.xml" Id="R19492345ec5b4e8a" /><Relationship Type="http://schemas.openxmlformats.org/officeDocument/2006/relationships/slide" Target="/ppt/slides/slide5.xml" Id="R35a1bb17c3a74c64" /><Relationship Type="http://schemas.openxmlformats.org/officeDocument/2006/relationships/slide" Target="/ppt/slides/slide6.xml" Id="Reabfb1ef190e4d2a" /><Relationship Type="http://schemas.openxmlformats.org/officeDocument/2006/relationships/slide" Target="/ppt/slides/slide7.xml" Id="R8543f23c780f4f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bcb4d36ce346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3682e840c04058" /><Relationship Type="http://schemas.openxmlformats.org/officeDocument/2006/relationships/theme" Target="/ppt/slideMasters/theme/theme1.xml" Id="Ra3853e0e278c451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3682e840c040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bb3479ae0343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2fcf35e8e848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692a94db334c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0ffa7cd66f4ef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19f175f3d84d1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c43c4c6835451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ef83342e3142e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BILTREND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BILTREND AS ble etablert [år] og holder til i Tromsdalen.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−246 137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13 845 884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61 093 737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244 978 023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 MOLUND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9020 Tromsdalen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97 49 30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980 689 921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