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29d5ef1be41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1c650ef9c743ac"/>
  </p:sldMasterIdLst>
  <p:sldIdLst>
    <p:sldId xmlns:r="http://schemas.openxmlformats.org/officeDocument/2006/relationships" id="256" r:id="Rc6c59ed9cb634431"/>
    <p:sldId xmlns:r="http://schemas.openxmlformats.org/officeDocument/2006/relationships" id="257" r:id="Rf818158880c84124"/>
    <p:sldId xmlns:r="http://schemas.openxmlformats.org/officeDocument/2006/relationships" id="258" r:id="R221e90912a954dd9"/>
    <p:sldId xmlns:r="http://schemas.openxmlformats.org/officeDocument/2006/relationships" id="259" r:id="R4f02e579add74971"/>
    <p:sldId xmlns:r="http://schemas.openxmlformats.org/officeDocument/2006/relationships" id="260" r:id="R52f452f2d1a9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1c650ef9c743ac" /><Relationship Type="http://schemas.openxmlformats.org/officeDocument/2006/relationships/slide" Target="/ppt/slides/slide1.xml" Id="Rc6c59ed9cb634431" /><Relationship Type="http://schemas.openxmlformats.org/officeDocument/2006/relationships/slide" Target="/ppt/slides/slide2.xml" Id="Rf818158880c84124" /><Relationship Type="http://schemas.openxmlformats.org/officeDocument/2006/relationships/slide" Target="/ppt/slides/slide3.xml" Id="R221e90912a954dd9" /><Relationship Type="http://schemas.openxmlformats.org/officeDocument/2006/relationships/slide" Target="/ppt/slides/slide4.xml" Id="R4f02e579add74971" /><Relationship Type="http://schemas.openxmlformats.org/officeDocument/2006/relationships/slide" Target="/ppt/slides/slide5.xml" Id="R52f452f2d1a9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cfd31169f4d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afd2368914f22" /><Relationship Type="http://schemas.openxmlformats.org/officeDocument/2006/relationships/theme" Target="/ppt/slideMasters/theme/theme1.xml" Id="R9fab67241ad9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afd2368914f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add93292a40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bbb31625746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9ed5f0489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89aff6b7d4d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eb3d8ee454e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