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f2bef92124a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b179f7d24e49d8"/>
  </p:sldMasterIdLst>
  <p:sldIdLst>
    <p:sldId xmlns:r="http://schemas.openxmlformats.org/officeDocument/2006/relationships" id="256" r:id="Reb14ce8263654db1"/>
    <p:sldId xmlns:r="http://schemas.openxmlformats.org/officeDocument/2006/relationships" id="257" r:id="R9dd94c92a00a4b69"/>
    <p:sldId xmlns:r="http://schemas.openxmlformats.org/officeDocument/2006/relationships" id="258" r:id="R9ba43fbbf16d4fe6"/>
    <p:sldId xmlns:r="http://schemas.openxmlformats.org/officeDocument/2006/relationships" id="259" r:id="Rc6d9da4ceb5c4639"/>
    <p:sldId xmlns:r="http://schemas.openxmlformats.org/officeDocument/2006/relationships" id="260" r:id="R7544311502934281"/>
    <p:sldId xmlns:r="http://schemas.openxmlformats.org/officeDocument/2006/relationships" id="261" r:id="Rd59d825a56fe4649"/>
    <p:sldId xmlns:r="http://schemas.openxmlformats.org/officeDocument/2006/relationships" id="262" r:id="R8b4cd898075c4d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179f7d24e49d8" /><Relationship Type="http://schemas.openxmlformats.org/officeDocument/2006/relationships/slide" Target="/ppt/slides/slide1.xml" Id="Reb14ce8263654db1" /><Relationship Type="http://schemas.openxmlformats.org/officeDocument/2006/relationships/slide" Target="/ppt/slides/slide2.xml" Id="R9dd94c92a00a4b69" /><Relationship Type="http://schemas.openxmlformats.org/officeDocument/2006/relationships/slide" Target="/ppt/slides/slide3.xml" Id="R9ba43fbbf16d4fe6" /><Relationship Type="http://schemas.openxmlformats.org/officeDocument/2006/relationships/slide" Target="/ppt/slides/slide4.xml" Id="Rc6d9da4ceb5c4639" /><Relationship Type="http://schemas.openxmlformats.org/officeDocument/2006/relationships/slide" Target="/ppt/slides/slide5.xml" Id="R7544311502934281" /><Relationship Type="http://schemas.openxmlformats.org/officeDocument/2006/relationships/slide" Target="/ppt/slides/slide6.xml" Id="Rd59d825a56fe4649" /><Relationship Type="http://schemas.openxmlformats.org/officeDocument/2006/relationships/slide" Target="/ppt/slides/slide7.xml" Id="R8b4cd898075c4d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216aa6a67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06e2bd9e4dfa" /><Relationship Type="http://schemas.openxmlformats.org/officeDocument/2006/relationships/theme" Target="/ppt/slideMasters/theme/theme1.xml" Id="Re6ebd6da7587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9d06e2bd9e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ff86b17d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bac675e1f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c1a1051d0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aef3380994f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8669502e4f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aed615084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83add66be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