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c1d374dfa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57b7af9434462"/>
  </p:sldMasterIdLst>
  <p:sldIdLst>
    <p:sldId xmlns:r="http://schemas.openxmlformats.org/officeDocument/2006/relationships" id="256" r:id="Rd59531da4a9042e7"/>
    <p:sldId xmlns:r="http://schemas.openxmlformats.org/officeDocument/2006/relationships" id="257" r:id="R87b9f6191273447c"/>
    <p:sldId xmlns:r="http://schemas.openxmlformats.org/officeDocument/2006/relationships" id="258" r:id="R8e3caf11c2f24eba"/>
    <p:sldId xmlns:r="http://schemas.openxmlformats.org/officeDocument/2006/relationships" id="259" r:id="R3a793f4f17544895"/>
    <p:sldId xmlns:r="http://schemas.openxmlformats.org/officeDocument/2006/relationships" id="260" r:id="Rd0626208f52e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57b7af9434462" /><Relationship Type="http://schemas.openxmlformats.org/officeDocument/2006/relationships/slide" Target="/ppt/slides/slide1.xml" Id="Rd59531da4a9042e7" /><Relationship Type="http://schemas.openxmlformats.org/officeDocument/2006/relationships/slide" Target="/ppt/slides/slide2.xml" Id="R87b9f6191273447c" /><Relationship Type="http://schemas.openxmlformats.org/officeDocument/2006/relationships/slide" Target="/ppt/slides/slide3.xml" Id="R8e3caf11c2f24eba" /><Relationship Type="http://schemas.openxmlformats.org/officeDocument/2006/relationships/slide" Target="/ppt/slides/slide4.xml" Id="R3a793f4f17544895" /><Relationship Type="http://schemas.openxmlformats.org/officeDocument/2006/relationships/slide" Target="/ppt/slides/slide5.xml" Id="Rd0626208f52e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3d75b4d95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ec091bf541f6" /><Relationship Type="http://schemas.openxmlformats.org/officeDocument/2006/relationships/theme" Target="/ppt/slideMasters/theme/theme1.xml" Id="Ree9e496e0712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8ec091bf5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39c9eab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f2d4eabe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1faa06f8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b35220f0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19f8367c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