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0a40985946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1457edb7344a0"/>
  </p:sldMasterIdLst>
  <p:sldIdLst>
    <p:sldId xmlns:r="http://schemas.openxmlformats.org/officeDocument/2006/relationships" id="256" r:id="Ra95629b4d02e4278"/>
    <p:sldId xmlns:r="http://schemas.openxmlformats.org/officeDocument/2006/relationships" id="257" r:id="R2f114bf3bd7f4bfd"/>
    <p:sldId xmlns:r="http://schemas.openxmlformats.org/officeDocument/2006/relationships" id="258" r:id="R280eea59bd954d45"/>
    <p:sldId xmlns:r="http://schemas.openxmlformats.org/officeDocument/2006/relationships" id="259" r:id="Rd5edf03a0d4e4f6e"/>
    <p:sldId xmlns:r="http://schemas.openxmlformats.org/officeDocument/2006/relationships" id="260" r:id="R2a15687d1f854777"/>
    <p:sldId xmlns:r="http://schemas.openxmlformats.org/officeDocument/2006/relationships" id="261" r:id="R44363c3d9f544229"/>
    <p:sldId xmlns:r="http://schemas.openxmlformats.org/officeDocument/2006/relationships" id="262" r:id="Re61ed220769d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1457edb7344a0" /><Relationship Type="http://schemas.openxmlformats.org/officeDocument/2006/relationships/slide" Target="/ppt/slides/slide1.xml" Id="Ra95629b4d02e4278" /><Relationship Type="http://schemas.openxmlformats.org/officeDocument/2006/relationships/slide" Target="/ppt/slides/slide2.xml" Id="R2f114bf3bd7f4bfd" /><Relationship Type="http://schemas.openxmlformats.org/officeDocument/2006/relationships/slide" Target="/ppt/slides/slide3.xml" Id="R280eea59bd954d45" /><Relationship Type="http://schemas.openxmlformats.org/officeDocument/2006/relationships/slide" Target="/ppt/slides/slide4.xml" Id="Rd5edf03a0d4e4f6e" /><Relationship Type="http://schemas.openxmlformats.org/officeDocument/2006/relationships/slide" Target="/ppt/slides/slide5.xml" Id="R2a15687d1f854777" /><Relationship Type="http://schemas.openxmlformats.org/officeDocument/2006/relationships/slide" Target="/ppt/slides/slide6.xml" Id="R44363c3d9f544229" /><Relationship Type="http://schemas.openxmlformats.org/officeDocument/2006/relationships/slide" Target="/ppt/slides/slide7.xml" Id="Re61ed220769d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bf9e66edc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90076e8ed45e4" /><Relationship Type="http://schemas.openxmlformats.org/officeDocument/2006/relationships/theme" Target="/ppt/slideMasters/theme/theme1.xml" Id="R8cb9f1dc134d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90076e8ed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b82490447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c761e24c544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2f8c64e3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356eb639c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4f20a06ad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d739c3b9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28d019099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KOTENG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97 607 430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5 637 473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21 447 687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47 866 744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Travbanevegen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22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koteng@koteng.no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981 039 939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KOTENG EIENDOM AS</a:t>
            </a:r>
          </a:p>
        </p:txBody>
      </p:sp>
    </p:spTree>
  </p:cSld>
  <p:clrMapOvr>
    <a:masterClrMapping xmlns:a="http://schemas.openxmlformats.org/drawingml/2006/main"/>
  </p:clrMapOvr>
</p:sld>
</file>