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d36ef6a23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1ba4837644486"/>
  </p:sldMasterIdLst>
  <p:sldIdLst>
    <p:sldId xmlns:r="http://schemas.openxmlformats.org/officeDocument/2006/relationships" id="256" r:id="R0f26c1f0042f471a"/>
    <p:sldId xmlns:r="http://schemas.openxmlformats.org/officeDocument/2006/relationships" id="257" r:id="R8fcd28014a804ea0"/>
    <p:sldId xmlns:r="http://schemas.openxmlformats.org/officeDocument/2006/relationships" id="258" r:id="R39f1dbf89ec747cf"/>
    <p:sldId xmlns:r="http://schemas.openxmlformats.org/officeDocument/2006/relationships" id="259" r:id="Rd3e3eb5f8fff42a3"/>
    <p:sldId xmlns:r="http://schemas.openxmlformats.org/officeDocument/2006/relationships" id="260" r:id="R907e0d9c4e184453"/>
    <p:sldId xmlns:r="http://schemas.openxmlformats.org/officeDocument/2006/relationships" id="261" r:id="Refb2c8734ebd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1ba4837644486" /><Relationship Type="http://schemas.openxmlformats.org/officeDocument/2006/relationships/slide" Target="/ppt/slides/slide1.xml" Id="R0f26c1f0042f471a" /><Relationship Type="http://schemas.openxmlformats.org/officeDocument/2006/relationships/slide" Target="/ppt/slides/slide2.xml" Id="R8fcd28014a804ea0" /><Relationship Type="http://schemas.openxmlformats.org/officeDocument/2006/relationships/slide" Target="/ppt/slides/slide3.xml" Id="R39f1dbf89ec747cf" /><Relationship Type="http://schemas.openxmlformats.org/officeDocument/2006/relationships/slide" Target="/ppt/slides/slide4.xml" Id="Rd3e3eb5f8fff42a3" /><Relationship Type="http://schemas.openxmlformats.org/officeDocument/2006/relationships/slide" Target="/ppt/slides/slide5.xml" Id="R907e0d9c4e184453" /><Relationship Type="http://schemas.openxmlformats.org/officeDocument/2006/relationships/slide" Target="/ppt/slides/slide6.xml" Id="Refb2c8734ebd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4e17a2b95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c0910f9dc4e7e" /><Relationship Type="http://schemas.openxmlformats.org/officeDocument/2006/relationships/theme" Target="/ppt/slideMasters/theme/theme1.xml" Id="Rc02f277ab680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c0910f9dc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62d735bab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6eec6986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4fcee745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8fee1efb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0dc1022b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9a647223c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