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41d425e76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19ca07aa34a40"/>
  </p:sldMasterIdLst>
  <p:sldIdLst>
    <p:sldId xmlns:r="http://schemas.openxmlformats.org/officeDocument/2006/relationships" id="256" r:id="R7d2e0c1f11c34eea"/>
    <p:sldId xmlns:r="http://schemas.openxmlformats.org/officeDocument/2006/relationships" id="257" r:id="Rc26b7baf94ef48d9"/>
    <p:sldId xmlns:r="http://schemas.openxmlformats.org/officeDocument/2006/relationships" id="258" r:id="R83528a0e16be471b"/>
    <p:sldId xmlns:r="http://schemas.openxmlformats.org/officeDocument/2006/relationships" id="259" r:id="Raac22b054da14fe0"/>
    <p:sldId xmlns:r="http://schemas.openxmlformats.org/officeDocument/2006/relationships" id="260" r:id="Ra8816905bdbd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19ca07aa34a40" /><Relationship Type="http://schemas.openxmlformats.org/officeDocument/2006/relationships/slide" Target="/ppt/slides/slide1.xml" Id="R7d2e0c1f11c34eea" /><Relationship Type="http://schemas.openxmlformats.org/officeDocument/2006/relationships/slide" Target="/ppt/slides/slide2.xml" Id="Rc26b7baf94ef48d9" /><Relationship Type="http://schemas.openxmlformats.org/officeDocument/2006/relationships/slide" Target="/ppt/slides/slide3.xml" Id="R83528a0e16be471b" /><Relationship Type="http://schemas.openxmlformats.org/officeDocument/2006/relationships/slide" Target="/ppt/slides/slide4.xml" Id="Raac22b054da14fe0" /><Relationship Type="http://schemas.openxmlformats.org/officeDocument/2006/relationships/slide" Target="/ppt/slides/slide5.xml" Id="Ra8816905bdbd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cb56a11be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bbd22d4b4c81" /><Relationship Type="http://schemas.openxmlformats.org/officeDocument/2006/relationships/theme" Target="/ppt/slideMasters/theme/theme1.xml" Id="Rd76775e8aa0d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0bbd22d4b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875555127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6c1d005b8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e536e9f37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c63b08d60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0a2929f42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