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eb27df8e54d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c9b061b644bb5"/>
  </p:sldMasterIdLst>
  <p:sldIdLst>
    <p:sldId xmlns:r="http://schemas.openxmlformats.org/officeDocument/2006/relationships" id="256" r:id="R205078fcb51f4af0"/>
    <p:sldId xmlns:r="http://schemas.openxmlformats.org/officeDocument/2006/relationships" id="257" r:id="R7ae7ef34fe914fb2"/>
    <p:sldId xmlns:r="http://schemas.openxmlformats.org/officeDocument/2006/relationships" id="258" r:id="R45acf7d14a0c49ad"/>
    <p:sldId xmlns:r="http://schemas.openxmlformats.org/officeDocument/2006/relationships" id="259" r:id="Rc1f13232c5234636"/>
    <p:sldId xmlns:r="http://schemas.openxmlformats.org/officeDocument/2006/relationships" id="260" r:id="Re1e954998e8e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c9b061b644bb5" /><Relationship Type="http://schemas.openxmlformats.org/officeDocument/2006/relationships/slide" Target="/ppt/slides/slide1.xml" Id="R205078fcb51f4af0" /><Relationship Type="http://schemas.openxmlformats.org/officeDocument/2006/relationships/slide" Target="/ppt/slides/slide2.xml" Id="R7ae7ef34fe914fb2" /><Relationship Type="http://schemas.openxmlformats.org/officeDocument/2006/relationships/slide" Target="/ppt/slides/slide3.xml" Id="R45acf7d14a0c49ad" /><Relationship Type="http://schemas.openxmlformats.org/officeDocument/2006/relationships/slide" Target="/ppt/slides/slide4.xml" Id="Rc1f13232c5234636" /><Relationship Type="http://schemas.openxmlformats.org/officeDocument/2006/relationships/slide" Target="/ppt/slides/slide5.xml" Id="Re1e954998e8e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be9c70dd344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c48da2d454476" /><Relationship Type="http://schemas.openxmlformats.org/officeDocument/2006/relationships/theme" Target="/ppt/slideMasters/theme/theme1.xml" Id="Rf443015a771d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c48da2d4544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094eb7e99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27d2009ba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552fa6d245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4cd0e5379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962327dcd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