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84d1c3fb4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9c6274e5e40a6"/>
  </p:sldMasterIdLst>
  <p:sldIdLst>
    <p:sldId xmlns:r="http://schemas.openxmlformats.org/officeDocument/2006/relationships" id="256" r:id="R552a32820afe496c"/>
    <p:sldId xmlns:r="http://schemas.openxmlformats.org/officeDocument/2006/relationships" id="257" r:id="R2fc6cf8d4dd649f2"/>
    <p:sldId xmlns:r="http://schemas.openxmlformats.org/officeDocument/2006/relationships" id="258" r:id="R2eff68cda303416c"/>
    <p:sldId xmlns:r="http://schemas.openxmlformats.org/officeDocument/2006/relationships" id="259" r:id="R049af02540964724"/>
    <p:sldId xmlns:r="http://schemas.openxmlformats.org/officeDocument/2006/relationships" id="260" r:id="R42a300d76b03411d"/>
    <p:sldId xmlns:r="http://schemas.openxmlformats.org/officeDocument/2006/relationships" id="261" r:id="R0f8b839f5b2f4c5c"/>
    <p:sldId xmlns:r="http://schemas.openxmlformats.org/officeDocument/2006/relationships" id="262" r:id="R9c6e05c365bd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9c6274e5e40a6" /><Relationship Type="http://schemas.openxmlformats.org/officeDocument/2006/relationships/slide" Target="/ppt/slides/slide1.xml" Id="R552a32820afe496c" /><Relationship Type="http://schemas.openxmlformats.org/officeDocument/2006/relationships/slide" Target="/ppt/slides/slide2.xml" Id="R2fc6cf8d4dd649f2" /><Relationship Type="http://schemas.openxmlformats.org/officeDocument/2006/relationships/slide" Target="/ppt/slides/slide3.xml" Id="R2eff68cda303416c" /><Relationship Type="http://schemas.openxmlformats.org/officeDocument/2006/relationships/slide" Target="/ppt/slides/slide4.xml" Id="R049af02540964724" /><Relationship Type="http://schemas.openxmlformats.org/officeDocument/2006/relationships/slide" Target="/ppt/slides/slide5.xml" Id="R42a300d76b03411d" /><Relationship Type="http://schemas.openxmlformats.org/officeDocument/2006/relationships/slide" Target="/ppt/slides/slide6.xml" Id="R0f8b839f5b2f4c5c" /><Relationship Type="http://schemas.openxmlformats.org/officeDocument/2006/relationships/slide" Target="/ppt/slides/slide7.xml" Id="R9c6e05c365bd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dae748fb3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7d6dfae14389" /><Relationship Type="http://schemas.openxmlformats.org/officeDocument/2006/relationships/theme" Target="/ppt/slideMasters/theme/theme1.xml" Id="Raa08f090789b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67d6dfae1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302ba4a3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fa915d20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1b2f6e31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d01211b41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ff34e4d3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44c129d85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a0929de5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