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a3b9fe6c8b45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3d51db64ca47b2"/>
  </p:sldMasterIdLst>
  <p:sldIdLst>
    <p:sldId xmlns:r="http://schemas.openxmlformats.org/officeDocument/2006/relationships" id="256" r:id="Ra336ca475d844870"/>
    <p:sldId xmlns:r="http://schemas.openxmlformats.org/officeDocument/2006/relationships" id="257" r:id="R90a0c0f536054486"/>
    <p:sldId xmlns:r="http://schemas.openxmlformats.org/officeDocument/2006/relationships" id="258" r:id="R7271e0400e78466d"/>
    <p:sldId xmlns:r="http://schemas.openxmlformats.org/officeDocument/2006/relationships" id="259" r:id="Rbf566f903476435b"/>
    <p:sldId xmlns:r="http://schemas.openxmlformats.org/officeDocument/2006/relationships" id="260" r:id="Rd7613765c96945e5"/>
    <p:sldId xmlns:r="http://schemas.openxmlformats.org/officeDocument/2006/relationships" id="261" r:id="Raed96c5325474bec"/>
    <p:sldId xmlns:r="http://schemas.openxmlformats.org/officeDocument/2006/relationships" id="262" r:id="Rff8137196c934a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d51db64ca47b2" /><Relationship Type="http://schemas.openxmlformats.org/officeDocument/2006/relationships/slide" Target="/ppt/slides/slide1.xml" Id="Ra336ca475d844870" /><Relationship Type="http://schemas.openxmlformats.org/officeDocument/2006/relationships/slide" Target="/ppt/slides/slide2.xml" Id="R90a0c0f536054486" /><Relationship Type="http://schemas.openxmlformats.org/officeDocument/2006/relationships/slide" Target="/ppt/slides/slide3.xml" Id="R7271e0400e78466d" /><Relationship Type="http://schemas.openxmlformats.org/officeDocument/2006/relationships/slide" Target="/ppt/slides/slide4.xml" Id="Rbf566f903476435b" /><Relationship Type="http://schemas.openxmlformats.org/officeDocument/2006/relationships/slide" Target="/ppt/slides/slide5.xml" Id="Rd7613765c96945e5" /><Relationship Type="http://schemas.openxmlformats.org/officeDocument/2006/relationships/slide" Target="/ppt/slides/slide6.xml" Id="Raed96c5325474bec" /><Relationship Type="http://schemas.openxmlformats.org/officeDocument/2006/relationships/slide" Target="/ppt/slides/slide7.xml" Id="Rff8137196c934a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57271d67c40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fffef6ac9425f" /><Relationship Type="http://schemas.openxmlformats.org/officeDocument/2006/relationships/theme" Target="/ppt/slideMasters/theme/theme1.xml" Id="R63f891094eec4d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4fffef6ac942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03f5b403c46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be1933d094d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39b300aa94e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36f18279043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f45fad93540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25b7ccf2e43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1437e979f42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KVALHEIM &amp; 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&amp; COM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−1 804 346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75 694 941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76 810 575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SIF B KVALHEIM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GAUTE VIGLEIK  –  36,8 %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ESPEN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HARALD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Blålidvegen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bedrift@kvalheim.com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