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c5e10f2b754f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26c7b8a72044f3"/>
  </p:sldMasterIdLst>
  <p:sldIdLst>
    <p:sldId xmlns:r="http://schemas.openxmlformats.org/officeDocument/2006/relationships" id="256" r:id="R3c3a3ff03f184fd0"/>
    <p:sldId xmlns:r="http://schemas.openxmlformats.org/officeDocument/2006/relationships" id="257" r:id="Rf619ee9670834a8e"/>
    <p:sldId xmlns:r="http://schemas.openxmlformats.org/officeDocument/2006/relationships" id="258" r:id="R8530a05a0c7b4e60"/>
    <p:sldId xmlns:r="http://schemas.openxmlformats.org/officeDocument/2006/relationships" id="259" r:id="R8862b9f3a5674147"/>
    <p:sldId xmlns:r="http://schemas.openxmlformats.org/officeDocument/2006/relationships" id="260" r:id="R33b7c70c80134961"/>
    <p:sldId xmlns:r="http://schemas.openxmlformats.org/officeDocument/2006/relationships" id="261" r:id="Rd32fd131136340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6c7b8a72044f3" /><Relationship Type="http://schemas.openxmlformats.org/officeDocument/2006/relationships/slide" Target="/ppt/slides/slide1.xml" Id="R3c3a3ff03f184fd0" /><Relationship Type="http://schemas.openxmlformats.org/officeDocument/2006/relationships/slide" Target="/ppt/slides/slide2.xml" Id="Rf619ee9670834a8e" /><Relationship Type="http://schemas.openxmlformats.org/officeDocument/2006/relationships/slide" Target="/ppt/slides/slide3.xml" Id="R8530a05a0c7b4e60" /><Relationship Type="http://schemas.openxmlformats.org/officeDocument/2006/relationships/slide" Target="/ppt/slides/slide4.xml" Id="R8862b9f3a5674147" /><Relationship Type="http://schemas.openxmlformats.org/officeDocument/2006/relationships/slide" Target="/ppt/slides/slide5.xml" Id="R33b7c70c80134961" /><Relationship Type="http://schemas.openxmlformats.org/officeDocument/2006/relationships/slide" Target="/ppt/slides/slide6.xml" Id="Rd32fd131136340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8a9cedbd5c47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babcacc0a4bc1" /><Relationship Type="http://schemas.openxmlformats.org/officeDocument/2006/relationships/theme" Target="/ppt/slideMasters/theme/theme1.xml" Id="R636fd9550b664e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bbabcacc0a4b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2a0b4185b48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f355506ba4d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20b1e59ad40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d836eee7647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747d4cc974a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f623d02bb43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STORO BLIKKENSLAGERVERKSTED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Kakkelovnskroken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15 46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