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26733442294b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c1a40d7e564bd2"/>
  </p:sldMasterIdLst>
  <p:sldIdLst>
    <p:sldId xmlns:r="http://schemas.openxmlformats.org/officeDocument/2006/relationships" id="256" r:id="Reaca258c8c564ddc"/>
    <p:sldId xmlns:r="http://schemas.openxmlformats.org/officeDocument/2006/relationships" id="257" r:id="R89c1e78cf5c24f2e"/>
    <p:sldId xmlns:r="http://schemas.openxmlformats.org/officeDocument/2006/relationships" id="258" r:id="R156c06d230d34d4f"/>
    <p:sldId xmlns:r="http://schemas.openxmlformats.org/officeDocument/2006/relationships" id="259" r:id="Rf88fd936101c4558"/>
    <p:sldId xmlns:r="http://schemas.openxmlformats.org/officeDocument/2006/relationships" id="260" r:id="Rb68a1324470e4fa5"/>
    <p:sldId xmlns:r="http://schemas.openxmlformats.org/officeDocument/2006/relationships" id="261" r:id="Re4c0bbf046eb46cc"/>
    <p:sldId xmlns:r="http://schemas.openxmlformats.org/officeDocument/2006/relationships" id="262" r:id="R8cf5d3b41d6447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c1a40d7e564bd2" /><Relationship Type="http://schemas.openxmlformats.org/officeDocument/2006/relationships/slide" Target="/ppt/slides/slide1.xml" Id="Reaca258c8c564ddc" /><Relationship Type="http://schemas.openxmlformats.org/officeDocument/2006/relationships/slide" Target="/ppt/slides/slide2.xml" Id="R89c1e78cf5c24f2e" /><Relationship Type="http://schemas.openxmlformats.org/officeDocument/2006/relationships/slide" Target="/ppt/slides/slide3.xml" Id="R156c06d230d34d4f" /><Relationship Type="http://schemas.openxmlformats.org/officeDocument/2006/relationships/slide" Target="/ppt/slides/slide4.xml" Id="Rf88fd936101c4558" /><Relationship Type="http://schemas.openxmlformats.org/officeDocument/2006/relationships/slide" Target="/ppt/slides/slide5.xml" Id="Rb68a1324470e4fa5" /><Relationship Type="http://schemas.openxmlformats.org/officeDocument/2006/relationships/slide" Target="/ppt/slides/slide6.xml" Id="Re4c0bbf046eb46cc" /><Relationship Type="http://schemas.openxmlformats.org/officeDocument/2006/relationships/slide" Target="/ppt/slides/slide7.xml" Id="R8cf5d3b41d6447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6b801a347245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b892846514379" /><Relationship Type="http://schemas.openxmlformats.org/officeDocument/2006/relationships/theme" Target="/ppt/slideMasters/theme/theme1.xml" Id="R0dc012a694554f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5b8928465143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ebf9d2e4e42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bd02d76ad4e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a166a27704e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d81dec18748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e4e844f1c4b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fafde6af948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469c811e640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STORO BLIKKENSLAGERVERKSTED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143 241 684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20 972 488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17 611 616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10 355 442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50 293 794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HOLDING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Kakkelovnskroken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15 46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