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5edb170e6b42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9bc7b268204747"/>
  </p:sldMasterIdLst>
  <p:sldIdLst>
    <p:sldId xmlns:r="http://schemas.openxmlformats.org/officeDocument/2006/relationships" id="256" r:id="R432e597d673a462a"/>
    <p:sldId xmlns:r="http://schemas.openxmlformats.org/officeDocument/2006/relationships" id="257" r:id="Rd8edb2adb76c46c0"/>
    <p:sldId xmlns:r="http://schemas.openxmlformats.org/officeDocument/2006/relationships" id="258" r:id="Rc3a6cec310174419"/>
    <p:sldId xmlns:r="http://schemas.openxmlformats.org/officeDocument/2006/relationships" id="259" r:id="R44535285542d40de"/>
    <p:sldId xmlns:r="http://schemas.openxmlformats.org/officeDocument/2006/relationships" id="260" r:id="R04360c6746674ac4"/>
    <p:sldId xmlns:r="http://schemas.openxmlformats.org/officeDocument/2006/relationships" id="261" r:id="R76f0cc99ed9942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bc7b268204747" /><Relationship Type="http://schemas.openxmlformats.org/officeDocument/2006/relationships/slide" Target="/ppt/slides/slide1.xml" Id="R432e597d673a462a" /><Relationship Type="http://schemas.openxmlformats.org/officeDocument/2006/relationships/slide" Target="/ppt/slides/slide2.xml" Id="Rd8edb2adb76c46c0" /><Relationship Type="http://schemas.openxmlformats.org/officeDocument/2006/relationships/slide" Target="/ppt/slides/slide3.xml" Id="Rc3a6cec310174419" /><Relationship Type="http://schemas.openxmlformats.org/officeDocument/2006/relationships/slide" Target="/ppt/slides/slide4.xml" Id="R44535285542d40de" /><Relationship Type="http://schemas.openxmlformats.org/officeDocument/2006/relationships/slide" Target="/ppt/slides/slide5.xml" Id="R04360c6746674ac4" /><Relationship Type="http://schemas.openxmlformats.org/officeDocument/2006/relationships/slide" Target="/ppt/slides/slide6.xml" Id="R76f0cc99ed9942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3ffbafe7ec4f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56a0bfdab46a2" /><Relationship Type="http://schemas.openxmlformats.org/officeDocument/2006/relationships/theme" Target="/ppt/slideMasters/theme/theme1.xml" Id="R7a6a269b5dda42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456a0bfdab46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6ec5636b64a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3a0aa02d64b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f78fd82844c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d1d1ba6014b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973ea21f54c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b4d8253d64b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