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615d795b3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34e8a41b6a4923"/>
  </p:sldMasterIdLst>
  <p:sldIdLst>
    <p:sldId xmlns:r="http://schemas.openxmlformats.org/officeDocument/2006/relationships" id="256" r:id="R2ac30127cbf74c95"/>
    <p:sldId xmlns:r="http://schemas.openxmlformats.org/officeDocument/2006/relationships" id="257" r:id="R8b783f6c6ab64320"/>
    <p:sldId xmlns:r="http://schemas.openxmlformats.org/officeDocument/2006/relationships" id="258" r:id="R165117a7f0f94eb4"/>
    <p:sldId xmlns:r="http://schemas.openxmlformats.org/officeDocument/2006/relationships" id="259" r:id="R0e1a81f166cd4b7c"/>
    <p:sldId xmlns:r="http://schemas.openxmlformats.org/officeDocument/2006/relationships" id="260" r:id="Rdc481585e3044f15"/>
    <p:sldId xmlns:r="http://schemas.openxmlformats.org/officeDocument/2006/relationships" id="261" r:id="Ra1f759304d324019"/>
    <p:sldId xmlns:r="http://schemas.openxmlformats.org/officeDocument/2006/relationships" id="262" r:id="R39c62bbd77c0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4e8a41b6a4923" /><Relationship Type="http://schemas.openxmlformats.org/officeDocument/2006/relationships/slide" Target="/ppt/slides/slide1.xml" Id="R2ac30127cbf74c95" /><Relationship Type="http://schemas.openxmlformats.org/officeDocument/2006/relationships/slide" Target="/ppt/slides/slide2.xml" Id="R8b783f6c6ab64320" /><Relationship Type="http://schemas.openxmlformats.org/officeDocument/2006/relationships/slide" Target="/ppt/slides/slide3.xml" Id="R165117a7f0f94eb4" /><Relationship Type="http://schemas.openxmlformats.org/officeDocument/2006/relationships/slide" Target="/ppt/slides/slide4.xml" Id="R0e1a81f166cd4b7c" /><Relationship Type="http://schemas.openxmlformats.org/officeDocument/2006/relationships/slide" Target="/ppt/slides/slide5.xml" Id="Rdc481585e3044f15" /><Relationship Type="http://schemas.openxmlformats.org/officeDocument/2006/relationships/slide" Target="/ppt/slides/slide6.xml" Id="Ra1f759304d324019" /><Relationship Type="http://schemas.openxmlformats.org/officeDocument/2006/relationships/slide" Target="/ppt/slides/slide7.xml" Id="R39c62bbd77c0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60c92d36d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21b89cf0740c9" /><Relationship Type="http://schemas.openxmlformats.org/officeDocument/2006/relationships/theme" Target="/ppt/slideMasters/theme/theme1.xml" Id="R04042ef152ee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21b89cf07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720ac4f0d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e29c4da4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ee03f3024e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f3e5ce3f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231bb67c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a99ea02a84c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c2cd2dcb6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