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f85491adb944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53362265d04ff5"/>
  </p:sldMasterIdLst>
  <p:sldIdLst>
    <p:sldId xmlns:r="http://schemas.openxmlformats.org/officeDocument/2006/relationships" id="256" r:id="Ra3259d55e4a84bb3"/>
    <p:sldId xmlns:r="http://schemas.openxmlformats.org/officeDocument/2006/relationships" id="257" r:id="R1b1dfbce32584531"/>
    <p:sldId xmlns:r="http://schemas.openxmlformats.org/officeDocument/2006/relationships" id="258" r:id="R0f0e871504294e23"/>
    <p:sldId xmlns:r="http://schemas.openxmlformats.org/officeDocument/2006/relationships" id="259" r:id="R3452925175794269"/>
    <p:sldId xmlns:r="http://schemas.openxmlformats.org/officeDocument/2006/relationships" id="260" r:id="R47f34f03675f4647"/>
    <p:sldId xmlns:r="http://schemas.openxmlformats.org/officeDocument/2006/relationships" id="261" r:id="R19296c105c134ae1"/>
    <p:sldId xmlns:r="http://schemas.openxmlformats.org/officeDocument/2006/relationships" id="262" r:id="Raf4cf0ce678842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3362265d04ff5" /><Relationship Type="http://schemas.openxmlformats.org/officeDocument/2006/relationships/slide" Target="/ppt/slides/slide1.xml" Id="Ra3259d55e4a84bb3" /><Relationship Type="http://schemas.openxmlformats.org/officeDocument/2006/relationships/slide" Target="/ppt/slides/slide2.xml" Id="R1b1dfbce32584531" /><Relationship Type="http://schemas.openxmlformats.org/officeDocument/2006/relationships/slide" Target="/ppt/slides/slide3.xml" Id="R0f0e871504294e23" /><Relationship Type="http://schemas.openxmlformats.org/officeDocument/2006/relationships/slide" Target="/ppt/slides/slide4.xml" Id="R3452925175794269" /><Relationship Type="http://schemas.openxmlformats.org/officeDocument/2006/relationships/slide" Target="/ppt/slides/slide5.xml" Id="R47f34f03675f4647" /><Relationship Type="http://schemas.openxmlformats.org/officeDocument/2006/relationships/slide" Target="/ppt/slides/slide6.xml" Id="R19296c105c134ae1" /><Relationship Type="http://schemas.openxmlformats.org/officeDocument/2006/relationships/slide" Target="/ppt/slides/slide7.xml" Id="Raf4cf0ce678842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5764fd2e5d4e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eba222f9b438d" /><Relationship Type="http://schemas.openxmlformats.org/officeDocument/2006/relationships/theme" Target="/ppt/slideMasters/theme/theme1.xml" Id="R327825686ec842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1eba222f9b43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a6ff332e84d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71fa7b32348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1d4e8c66f49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b114a570849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03df684ce45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7855369af43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88149782b43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ZELOW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ZELOW INVEST AS ble etablert [år] og holder til i Eiksmarka.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685 675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−327 890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1 893 683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24 352 451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29 865 441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BLIKSMARK TIRIL ZELOW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WALLØE TONJE ZELOW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LUNDQUIST RAGNAR ZELOW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LUNDQUIST TIRIL ALICE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Tiril Zelow Bliksmark, Karen Ankers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1359 Eiksmarka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62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tiril.zelow@bliksmark.no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981 284 089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