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8d073bdd0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91c58d97d4bc3"/>
  </p:sldMasterIdLst>
  <p:sldIdLst>
    <p:sldId xmlns:r="http://schemas.openxmlformats.org/officeDocument/2006/relationships" id="256" r:id="Rfe95fa264e0e4cd5"/>
    <p:sldId xmlns:r="http://schemas.openxmlformats.org/officeDocument/2006/relationships" id="257" r:id="R2e07fae445b14558"/>
    <p:sldId xmlns:r="http://schemas.openxmlformats.org/officeDocument/2006/relationships" id="258" r:id="R169b13aa3c384be7"/>
    <p:sldId xmlns:r="http://schemas.openxmlformats.org/officeDocument/2006/relationships" id="259" r:id="R313308f24fa24350"/>
    <p:sldId xmlns:r="http://schemas.openxmlformats.org/officeDocument/2006/relationships" id="260" r:id="Re91fa443aa2c4dbe"/>
    <p:sldId xmlns:r="http://schemas.openxmlformats.org/officeDocument/2006/relationships" id="261" r:id="R72d0bc4fa4064c08"/>
    <p:sldId xmlns:r="http://schemas.openxmlformats.org/officeDocument/2006/relationships" id="262" r:id="Racefad053dbd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91c58d97d4bc3" /><Relationship Type="http://schemas.openxmlformats.org/officeDocument/2006/relationships/slide" Target="/ppt/slides/slide1.xml" Id="Rfe95fa264e0e4cd5" /><Relationship Type="http://schemas.openxmlformats.org/officeDocument/2006/relationships/slide" Target="/ppt/slides/slide2.xml" Id="R2e07fae445b14558" /><Relationship Type="http://schemas.openxmlformats.org/officeDocument/2006/relationships/slide" Target="/ppt/slides/slide3.xml" Id="R169b13aa3c384be7" /><Relationship Type="http://schemas.openxmlformats.org/officeDocument/2006/relationships/slide" Target="/ppt/slides/slide4.xml" Id="R313308f24fa24350" /><Relationship Type="http://schemas.openxmlformats.org/officeDocument/2006/relationships/slide" Target="/ppt/slides/slide5.xml" Id="Re91fa443aa2c4dbe" /><Relationship Type="http://schemas.openxmlformats.org/officeDocument/2006/relationships/slide" Target="/ppt/slides/slide6.xml" Id="R72d0bc4fa4064c08" /><Relationship Type="http://schemas.openxmlformats.org/officeDocument/2006/relationships/slide" Target="/ppt/slides/slide7.xml" Id="Racefad053dbd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5ac33df6f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cb316e1940b2" /><Relationship Type="http://schemas.openxmlformats.org/officeDocument/2006/relationships/theme" Target="/ppt/slideMasters/theme/theme1.xml" Id="Rc727d6b0a24a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0cb316e19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09888829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518f60787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3b309ec17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815d1692e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2e66ed3a9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e60c429849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b79cdfe3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KULØR VENNESLA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KULØR VENNESLA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8 799 349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−986 676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AABEL HELGE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AABEL THOR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KULØR VENNESLA AS</a:t>
            </a:r>
          </a:p>
        </p:txBody>
      </p:sp>
    </p:spTree>
  </p:cSld>
  <p:clrMapOvr>
    <a:masterClrMapping xmlns:a="http://schemas.openxmlformats.org/drawingml/2006/main"/>
  </p:clrMapOvr>
</p:sld>
</file>