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ff8fcc71d04f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7ad800a91142e1"/>
  </p:sldMasterIdLst>
  <p:sldIdLst>
    <p:sldId xmlns:r="http://schemas.openxmlformats.org/officeDocument/2006/relationships" id="256" r:id="R5275d30d913f450a"/>
    <p:sldId xmlns:r="http://schemas.openxmlformats.org/officeDocument/2006/relationships" id="257" r:id="R1a63d6b1a9de47c5"/>
    <p:sldId xmlns:r="http://schemas.openxmlformats.org/officeDocument/2006/relationships" id="258" r:id="R383a4738af8b4507"/>
    <p:sldId xmlns:r="http://schemas.openxmlformats.org/officeDocument/2006/relationships" id="259" r:id="R5ff18bad6def4f07"/>
    <p:sldId xmlns:r="http://schemas.openxmlformats.org/officeDocument/2006/relationships" id="260" r:id="Rd69349ccfb004d81"/>
    <p:sldId xmlns:r="http://schemas.openxmlformats.org/officeDocument/2006/relationships" id="261" r:id="Rc21dd0b66e444bb5"/>
    <p:sldId xmlns:r="http://schemas.openxmlformats.org/officeDocument/2006/relationships" id="262" r:id="Rfc00eccf171942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ad800a91142e1" /><Relationship Type="http://schemas.openxmlformats.org/officeDocument/2006/relationships/slide" Target="/ppt/slides/slide1.xml" Id="R5275d30d913f450a" /><Relationship Type="http://schemas.openxmlformats.org/officeDocument/2006/relationships/slide" Target="/ppt/slides/slide2.xml" Id="R1a63d6b1a9de47c5" /><Relationship Type="http://schemas.openxmlformats.org/officeDocument/2006/relationships/slide" Target="/ppt/slides/slide3.xml" Id="R383a4738af8b4507" /><Relationship Type="http://schemas.openxmlformats.org/officeDocument/2006/relationships/slide" Target="/ppt/slides/slide4.xml" Id="R5ff18bad6def4f07" /><Relationship Type="http://schemas.openxmlformats.org/officeDocument/2006/relationships/slide" Target="/ppt/slides/slide5.xml" Id="Rd69349ccfb004d81" /><Relationship Type="http://schemas.openxmlformats.org/officeDocument/2006/relationships/slide" Target="/ppt/slides/slide6.xml" Id="Rc21dd0b66e444bb5" /><Relationship Type="http://schemas.openxmlformats.org/officeDocument/2006/relationships/slide" Target="/ppt/slides/slide7.xml" Id="Rfc00eccf171942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3e8ae4dc0b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41637920242d9" /><Relationship Type="http://schemas.openxmlformats.org/officeDocument/2006/relationships/theme" Target="/ppt/slideMasters/theme/theme1.xml" Id="R46c0f1186ad7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941637920242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69ed4742b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c87b7c38f43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1090e866942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75f078864f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bed63ddd449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ca3d15f754f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a74d2ac704e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